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jpg" ContentType="image/jpeg"/>
  <Default Extension="emf" ContentType="image/x-emf"/>
  <Default Extension="fntdata" ContentType="application/x-fontdata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Layouts/slideLayout2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customXml/item3.xml" ContentType="application/xml"/>
  <Override PartName="/customXml/itemProps3.xml" ContentType="application/vnd.openxmlformats-officedocument.customXmlProperties+xml"/>
  <Override PartName="/ppt/viewProps.xml" ContentType="application/vnd.openxmlformats-officedocument.presentationml.viewProps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customXml/item2.xml" ContentType="application/xml"/>
  <Override PartName="/customXml/itemProps2.xml" ContentType="application/vnd.openxmlformats-officedocument.customXmlProperties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customXml/item1.xml" ContentType="application/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6.xml" ContentType="application/vnd.openxmlformats-officedocument.presentationml.slid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docProps/custom.xml" ContentType="application/vnd.openxmlformats-officedocument.custom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0"/>
  </p:notesMasterIdLst>
  <p:sldIdLst>
    <p:sldId id="263" r:id="rId5"/>
    <p:sldId id="274" r:id="rId6"/>
    <p:sldId id="2145706070" r:id="rId7"/>
    <p:sldId id="2145706054" r:id="rId8"/>
    <p:sldId id="268" r:id="rId9"/>
    <p:sldId id="2145706071" r:id="rId10"/>
    <p:sldId id="2145706075" r:id="rId11"/>
    <p:sldId id="2145706073" r:id="rId12"/>
    <p:sldId id="2145706076" r:id="rId13"/>
    <p:sldId id="2145706077" r:id="rId14"/>
    <p:sldId id="2145706069" r:id="rId15"/>
    <p:sldId id="2145706078" r:id="rId16"/>
    <p:sldId id="2145706079" r:id="rId17"/>
    <p:sldId id="2145706080" r:id="rId18"/>
    <p:sldId id="214570605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Poppins" panose="00000500000000000000" pitchFamily="2" charset="0"/>
      <p:regular r:id="rId25"/>
      <p:bold r:id="rId26"/>
      <p:italic r:id="rId27"/>
      <p:boldItalic r:id="rId28"/>
    </p:embeddedFont>
    <p:embeddedFont>
      <p:font typeface="Poppins SemiBold" panose="00000700000000000000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801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4C"/>
    <a:srgbClr val="004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8"/>
    <p:restoredTop sz="92653"/>
  </p:normalViewPr>
  <p:slideViewPr>
    <p:cSldViewPr snapToGrid="0" snapToObjects="1">
      <p:cViewPr varScale="1">
        <p:scale>
          <a:sx n="73" d="100"/>
          <a:sy n="73" d="100"/>
        </p:scale>
        <p:origin x="730" y="62"/>
      </p:cViewPr>
      <p:guideLst>
        <p:guide orient="horz" pos="1842"/>
        <p:guide pos="3840"/>
        <p:guide pos="801"/>
        <p:guide orient="horz" pos="6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9.xml" Id="rId13" /><Relationship Type="http://schemas.openxmlformats.org/officeDocument/2006/relationships/slide" Target="/ppt/slides/slide14.xml" Id="rId18" /><Relationship Type="http://schemas.openxmlformats.org/officeDocument/2006/relationships/font" Target="/ppt/fonts/font6.fntdata" Id="rId26" /><Relationship Type="http://schemas.openxmlformats.org/officeDocument/2006/relationships/customXml" Target="/customXml/item3.xml" Id="rId3" /><Relationship Type="http://schemas.openxmlformats.org/officeDocument/2006/relationships/font" Target="/ppt/fonts/font1.fntdata" Id="rId21" /><Relationship Type="http://schemas.openxmlformats.org/officeDocument/2006/relationships/viewProps" Target="/ppt/viewProps.xml" Id="rId34" /><Relationship Type="http://schemas.openxmlformats.org/officeDocument/2006/relationships/slide" Target="/ppt/slides/slide3.xml" Id="rId7" /><Relationship Type="http://schemas.openxmlformats.org/officeDocument/2006/relationships/slide" Target="/ppt/slides/slide8.xml" Id="rId12" /><Relationship Type="http://schemas.openxmlformats.org/officeDocument/2006/relationships/slide" Target="/ppt/slides/slide13.xml" Id="rId17" /><Relationship Type="http://schemas.openxmlformats.org/officeDocument/2006/relationships/font" Target="/ppt/fonts/font5.fntdata" Id="rId25" /><Relationship Type="http://schemas.openxmlformats.org/officeDocument/2006/relationships/presProps" Target="/ppt/presProps.xml" Id="rId33" /><Relationship Type="http://schemas.openxmlformats.org/officeDocument/2006/relationships/customXml" Target="/customXml/item2.xml" Id="rId2" /><Relationship Type="http://schemas.openxmlformats.org/officeDocument/2006/relationships/slide" Target="/ppt/slides/slide12.xml" Id="rId16" /><Relationship Type="http://schemas.openxmlformats.org/officeDocument/2006/relationships/notesMaster" Target="/ppt/notesMasters/notesMaster1.xml" Id="rId20" /><Relationship Type="http://schemas.openxmlformats.org/officeDocument/2006/relationships/font" Target="/ppt/fonts/font9.fntdata" Id="rId29" /><Relationship Type="http://schemas.openxmlformats.org/officeDocument/2006/relationships/customXml" Target="/customXml/item1.xml" Id="rId1" /><Relationship Type="http://schemas.openxmlformats.org/officeDocument/2006/relationships/slide" Target="/ppt/slides/slide2.xml" Id="rId6" /><Relationship Type="http://schemas.openxmlformats.org/officeDocument/2006/relationships/slide" Target="/ppt/slides/slide7.xml" Id="rId11" /><Relationship Type="http://schemas.openxmlformats.org/officeDocument/2006/relationships/font" Target="/ppt/fonts/font4.fntdata" Id="rId24" /><Relationship Type="http://schemas.openxmlformats.org/officeDocument/2006/relationships/font" Target="/ppt/fonts/font12.fntdata" Id="rId32" /><Relationship Type="http://schemas.openxmlformats.org/officeDocument/2006/relationships/slide" Target="/ppt/slides/slide1.xml" Id="rId5" /><Relationship Type="http://schemas.openxmlformats.org/officeDocument/2006/relationships/slide" Target="/ppt/slides/slide11.xml" Id="rId15" /><Relationship Type="http://schemas.openxmlformats.org/officeDocument/2006/relationships/font" Target="/ppt/fonts/font3.fntdata" Id="rId23" /><Relationship Type="http://schemas.openxmlformats.org/officeDocument/2006/relationships/font" Target="/ppt/fonts/font8.fntdata" Id="rId28" /><Relationship Type="http://schemas.openxmlformats.org/officeDocument/2006/relationships/tableStyles" Target="/ppt/tableStyles.xml" Id="rId36" /><Relationship Type="http://schemas.openxmlformats.org/officeDocument/2006/relationships/slide" Target="/ppt/slides/slide6.xml" Id="rId10" /><Relationship Type="http://schemas.openxmlformats.org/officeDocument/2006/relationships/slide" Target="/ppt/slides/slide15.xml" Id="rId19" /><Relationship Type="http://schemas.openxmlformats.org/officeDocument/2006/relationships/font" Target="/ppt/fonts/font11.fntdata" Id="rId31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5.xml" Id="rId9" /><Relationship Type="http://schemas.openxmlformats.org/officeDocument/2006/relationships/slide" Target="/ppt/slides/slide10.xml" Id="rId14" /><Relationship Type="http://schemas.openxmlformats.org/officeDocument/2006/relationships/font" Target="/ppt/fonts/font2.fntdata" Id="rId22" /><Relationship Type="http://schemas.openxmlformats.org/officeDocument/2006/relationships/font" Target="/ppt/fonts/font7.fntdata" Id="rId27" /><Relationship Type="http://schemas.openxmlformats.org/officeDocument/2006/relationships/font" Target="/ppt/fonts/font10.fntdata" Id="rId30" /><Relationship Type="http://schemas.openxmlformats.org/officeDocument/2006/relationships/theme" Target="/ppt/theme/theme1.xml" Id="rId35" /><Relationship Type="http://schemas.openxmlformats.org/officeDocument/2006/relationships/slide" Target="/ppt/slides/slide4.xml" Id="rId8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0DACD-08A6-C740-B3E7-7CD8FE1B185D}" type="doc">
      <dgm:prSet loTypeId="urn:microsoft.com/office/officeart/2005/8/layout/b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AAD297A-2315-1A4B-B98D-D2A6955A595E}">
      <dgm:prSet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accent1"/>
              </a:solidFill>
            </a:rPr>
            <a:t>Partner Identification and Evaluation</a:t>
          </a:r>
          <a:endParaRPr lang="en-GB" dirty="0">
            <a:solidFill>
              <a:schemeClr val="accent1"/>
            </a:solidFill>
          </a:endParaRPr>
        </a:p>
      </dgm:t>
    </dgm:pt>
    <dgm:pt modelId="{02CC1428-ADA9-C346-9D4F-44D9AD3B0FCE}" type="parTrans" cxnId="{96D42FC9-8AF5-6949-80A2-FE7EE8775A7C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7FD0A8DF-5643-4349-9DB1-E9668AB343A7}" type="sibTrans" cxnId="{96D42FC9-8AF5-6949-80A2-FE7EE8775A7C}">
      <dgm:prSet/>
      <dgm:spPr>
        <a:ln w="28575"/>
      </dgm:spPr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D6BD94E6-4E98-BD44-A682-E7284C2C6ED4}">
      <dgm:prSet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accent1"/>
              </a:solidFill>
            </a:rPr>
            <a:t>Partnership Development and Management </a:t>
          </a:r>
        </a:p>
      </dgm:t>
    </dgm:pt>
    <dgm:pt modelId="{112F25FF-EDC5-7144-94E0-394107B27B87}" type="parTrans" cxnId="{BC27B4DF-DD22-964B-B3C8-E6DF98A07F36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5439AC3F-2903-C148-A6E3-F45A26A78469}" type="sibTrans" cxnId="{BC27B4DF-DD22-964B-B3C8-E6DF98A07F36}">
      <dgm:prSet/>
      <dgm:spPr>
        <a:ln w="28575"/>
      </dgm:spPr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137D5E7E-CCF6-8442-9383-8451B150A1C1}">
      <dgm:prSet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accent1"/>
              </a:solidFill>
            </a:rPr>
            <a:t>Collaborative Campaign Planning and Execution</a:t>
          </a:r>
        </a:p>
      </dgm:t>
    </dgm:pt>
    <dgm:pt modelId="{A3B14C08-FF3B-3342-BA32-1DBB5E24A5A0}" type="parTrans" cxnId="{FD8BDDCC-7682-904A-884F-13B3F984C9D5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C3039E93-7E58-1E4F-B93F-C5404C7A11BE}" type="sibTrans" cxnId="{FD8BDDCC-7682-904A-884F-13B3F984C9D5}">
      <dgm:prSet/>
      <dgm:spPr>
        <a:ln w="28575"/>
      </dgm:spPr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0A88F40E-94DF-6841-A747-2DF3ABF61CBB}">
      <dgm:prSet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accent1"/>
              </a:solidFill>
            </a:rPr>
            <a:t>Performance Tracking and Reporting</a:t>
          </a:r>
        </a:p>
      </dgm:t>
    </dgm:pt>
    <dgm:pt modelId="{C9418464-A1A5-8245-8C00-8938CD827C10}" type="parTrans" cxnId="{8D66F1D4-43A2-0942-83A0-C778D9CA0213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CA9CF019-8728-3748-A14E-C17088CD035A}" type="sibTrans" cxnId="{8D66F1D4-43A2-0942-83A0-C778D9CA0213}">
      <dgm:prSet/>
      <dgm:spPr>
        <a:ln w="28575"/>
      </dgm:spPr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3B50D8D9-166C-7D40-A64E-892036E346F0}">
      <dgm:prSet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accent1"/>
              </a:solidFill>
            </a:rPr>
            <a:t>Communication and Relationship Building</a:t>
          </a:r>
        </a:p>
      </dgm:t>
    </dgm:pt>
    <dgm:pt modelId="{D3C4DB75-F0F4-4640-A926-F2FEBC5920F7}" type="parTrans" cxnId="{7CB8EBAF-4D46-A246-A52A-9A3EE02BF2E2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E55E892B-025B-3F4D-B1EC-0917B3FF43A0}" type="sibTrans" cxnId="{7CB8EBAF-4D46-A246-A52A-9A3EE02BF2E2}">
      <dgm:prSet/>
      <dgm:spPr>
        <a:ln w="28575"/>
      </dgm:spPr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F8905ACA-2A34-6A41-8624-EB4BCBD01AA6}">
      <dgm:prSet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n-US" dirty="0">
              <a:solidFill>
                <a:schemeClr val="accent1"/>
              </a:solidFill>
            </a:rPr>
            <a:t>Evaluation and Optimization of the partners</a:t>
          </a:r>
        </a:p>
      </dgm:t>
    </dgm:pt>
    <dgm:pt modelId="{0CA23CCC-480A-204A-A760-B9F557647CF1}" type="parTrans" cxnId="{9BFD6BCC-7B55-7441-AE1C-B909B2D2AB6A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77CC666A-54E7-144F-A7C2-DFB72927EA13}" type="sibTrans" cxnId="{9BFD6BCC-7B55-7441-AE1C-B909B2D2AB6A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B6427A2D-F15D-E245-BC37-CDE9A1C62C09}">
      <dgm:prSet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n-GB" dirty="0">
              <a:solidFill>
                <a:schemeClr val="accent1"/>
              </a:solidFill>
            </a:rPr>
            <a:t>Partner Recruitment </a:t>
          </a:r>
        </a:p>
      </dgm:t>
    </dgm:pt>
    <dgm:pt modelId="{8B484885-19F7-4C43-9AC3-13419DE8D949}" type="parTrans" cxnId="{4DA7B583-81E0-E544-A098-F3F6C8B5BB31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8501B651-D970-7F47-B68D-CE7A21C1D085}" type="sibTrans" cxnId="{4DA7B583-81E0-E544-A098-F3F6C8B5BB31}">
      <dgm:prSet/>
      <dgm:spPr>
        <a:ln w="28575">
          <a:solidFill>
            <a:schemeClr val="accent1"/>
          </a:solidFill>
        </a:ln>
      </dgm:spPr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B9D723B9-AE38-894F-923B-7E9EEFAD9346}" type="pres">
      <dgm:prSet presAssocID="{2A70DACD-08A6-C740-B3E7-7CD8FE1B185D}" presName="Name0" presStyleCnt="0">
        <dgm:presLayoutVars>
          <dgm:dir/>
          <dgm:resizeHandles val="exact"/>
        </dgm:presLayoutVars>
      </dgm:prSet>
      <dgm:spPr/>
    </dgm:pt>
    <dgm:pt modelId="{25A1B31D-A599-B446-911A-5E174E4EF1B4}" type="pres">
      <dgm:prSet presAssocID="{7AAD297A-2315-1A4B-B98D-D2A6955A595E}" presName="node" presStyleLbl="node1" presStyleIdx="0" presStyleCnt="7">
        <dgm:presLayoutVars>
          <dgm:bulletEnabled val="1"/>
        </dgm:presLayoutVars>
      </dgm:prSet>
      <dgm:spPr/>
    </dgm:pt>
    <dgm:pt modelId="{8E2A0B01-870C-A94F-AFC0-9E9FBC09AA8B}" type="pres">
      <dgm:prSet presAssocID="{7FD0A8DF-5643-4349-9DB1-E9668AB343A7}" presName="sibTrans" presStyleLbl="sibTrans1D1" presStyleIdx="0" presStyleCnt="6"/>
      <dgm:spPr/>
    </dgm:pt>
    <dgm:pt modelId="{7AC028B3-4BD4-BA4A-8C66-8C13BE2F1ABE}" type="pres">
      <dgm:prSet presAssocID="{7FD0A8DF-5643-4349-9DB1-E9668AB343A7}" presName="connectorText" presStyleLbl="sibTrans1D1" presStyleIdx="0" presStyleCnt="6"/>
      <dgm:spPr/>
    </dgm:pt>
    <dgm:pt modelId="{A8B77774-C1A3-A941-B067-8DB8469B0369}" type="pres">
      <dgm:prSet presAssocID="{B6427A2D-F15D-E245-BC37-CDE9A1C62C09}" presName="node" presStyleLbl="node1" presStyleIdx="1" presStyleCnt="7">
        <dgm:presLayoutVars>
          <dgm:bulletEnabled val="1"/>
        </dgm:presLayoutVars>
      </dgm:prSet>
      <dgm:spPr/>
    </dgm:pt>
    <dgm:pt modelId="{040AA31B-0CA4-CA40-AAA6-137C1993DC0E}" type="pres">
      <dgm:prSet presAssocID="{8501B651-D970-7F47-B68D-CE7A21C1D085}" presName="sibTrans" presStyleLbl="sibTrans1D1" presStyleIdx="1" presStyleCnt="6"/>
      <dgm:spPr/>
    </dgm:pt>
    <dgm:pt modelId="{698B0945-C48B-3349-A13C-DDC93FE54C08}" type="pres">
      <dgm:prSet presAssocID="{8501B651-D970-7F47-B68D-CE7A21C1D085}" presName="connectorText" presStyleLbl="sibTrans1D1" presStyleIdx="1" presStyleCnt="6"/>
      <dgm:spPr/>
    </dgm:pt>
    <dgm:pt modelId="{AA25FFD9-30C3-964E-B957-D397945C06E5}" type="pres">
      <dgm:prSet presAssocID="{D6BD94E6-4E98-BD44-A682-E7284C2C6ED4}" presName="node" presStyleLbl="node1" presStyleIdx="2" presStyleCnt="7">
        <dgm:presLayoutVars>
          <dgm:bulletEnabled val="1"/>
        </dgm:presLayoutVars>
      </dgm:prSet>
      <dgm:spPr/>
    </dgm:pt>
    <dgm:pt modelId="{14BF87CD-B7F9-9048-B546-ED3D8EF74DA1}" type="pres">
      <dgm:prSet presAssocID="{5439AC3F-2903-C148-A6E3-F45A26A78469}" presName="sibTrans" presStyleLbl="sibTrans1D1" presStyleIdx="2" presStyleCnt="6"/>
      <dgm:spPr/>
    </dgm:pt>
    <dgm:pt modelId="{5FE1190E-3513-7846-8A8A-0100C9087736}" type="pres">
      <dgm:prSet presAssocID="{5439AC3F-2903-C148-A6E3-F45A26A78469}" presName="connectorText" presStyleLbl="sibTrans1D1" presStyleIdx="2" presStyleCnt="6"/>
      <dgm:spPr/>
    </dgm:pt>
    <dgm:pt modelId="{EE64D31C-DBFC-414D-AC6E-B7B3567FA66D}" type="pres">
      <dgm:prSet presAssocID="{137D5E7E-CCF6-8442-9383-8451B150A1C1}" presName="node" presStyleLbl="node1" presStyleIdx="3" presStyleCnt="7">
        <dgm:presLayoutVars>
          <dgm:bulletEnabled val="1"/>
        </dgm:presLayoutVars>
      </dgm:prSet>
      <dgm:spPr/>
    </dgm:pt>
    <dgm:pt modelId="{4DD19550-60BF-AB41-8015-E18D462D0EDA}" type="pres">
      <dgm:prSet presAssocID="{C3039E93-7E58-1E4F-B93F-C5404C7A11BE}" presName="sibTrans" presStyleLbl="sibTrans1D1" presStyleIdx="3" presStyleCnt="6"/>
      <dgm:spPr/>
    </dgm:pt>
    <dgm:pt modelId="{4A5CE41C-840B-BC4F-9407-61A22EB8B167}" type="pres">
      <dgm:prSet presAssocID="{C3039E93-7E58-1E4F-B93F-C5404C7A11BE}" presName="connectorText" presStyleLbl="sibTrans1D1" presStyleIdx="3" presStyleCnt="6"/>
      <dgm:spPr/>
    </dgm:pt>
    <dgm:pt modelId="{6A7A1C80-F854-CD4E-A5CA-4EF1AEEACA7C}" type="pres">
      <dgm:prSet presAssocID="{0A88F40E-94DF-6841-A747-2DF3ABF61CBB}" presName="node" presStyleLbl="node1" presStyleIdx="4" presStyleCnt="7">
        <dgm:presLayoutVars>
          <dgm:bulletEnabled val="1"/>
        </dgm:presLayoutVars>
      </dgm:prSet>
      <dgm:spPr/>
    </dgm:pt>
    <dgm:pt modelId="{01F216FE-5074-8740-A952-8BF087CFAE29}" type="pres">
      <dgm:prSet presAssocID="{CA9CF019-8728-3748-A14E-C17088CD035A}" presName="sibTrans" presStyleLbl="sibTrans1D1" presStyleIdx="4" presStyleCnt="6"/>
      <dgm:spPr/>
    </dgm:pt>
    <dgm:pt modelId="{6B428320-5A6F-0141-A775-9ECD829A7076}" type="pres">
      <dgm:prSet presAssocID="{CA9CF019-8728-3748-A14E-C17088CD035A}" presName="connectorText" presStyleLbl="sibTrans1D1" presStyleIdx="4" presStyleCnt="6"/>
      <dgm:spPr/>
    </dgm:pt>
    <dgm:pt modelId="{46438D7A-4C1F-DF43-B2A8-F57D6EBE4687}" type="pres">
      <dgm:prSet presAssocID="{3B50D8D9-166C-7D40-A64E-892036E346F0}" presName="node" presStyleLbl="node1" presStyleIdx="5" presStyleCnt="7">
        <dgm:presLayoutVars>
          <dgm:bulletEnabled val="1"/>
        </dgm:presLayoutVars>
      </dgm:prSet>
      <dgm:spPr/>
    </dgm:pt>
    <dgm:pt modelId="{0462D8E1-AC97-2A40-AFA1-33580AB39EF0}" type="pres">
      <dgm:prSet presAssocID="{E55E892B-025B-3F4D-B1EC-0917B3FF43A0}" presName="sibTrans" presStyleLbl="sibTrans1D1" presStyleIdx="5" presStyleCnt="6"/>
      <dgm:spPr/>
    </dgm:pt>
    <dgm:pt modelId="{DC4689EA-AA20-5B40-B626-DF86E1DD1C7F}" type="pres">
      <dgm:prSet presAssocID="{E55E892B-025B-3F4D-B1EC-0917B3FF43A0}" presName="connectorText" presStyleLbl="sibTrans1D1" presStyleIdx="5" presStyleCnt="6"/>
      <dgm:spPr/>
    </dgm:pt>
    <dgm:pt modelId="{BA1FFE84-8186-1D4A-8748-538F9CCDB4CE}" type="pres">
      <dgm:prSet presAssocID="{F8905ACA-2A34-6A41-8624-EB4BCBD01AA6}" presName="node" presStyleLbl="node1" presStyleIdx="6" presStyleCnt="7">
        <dgm:presLayoutVars>
          <dgm:bulletEnabled val="1"/>
        </dgm:presLayoutVars>
      </dgm:prSet>
      <dgm:spPr/>
    </dgm:pt>
  </dgm:ptLst>
  <dgm:cxnLst>
    <dgm:cxn modelId="{36ACC213-AFB8-DC4E-83A5-6317539E6DFD}" type="presOf" srcId="{B6427A2D-F15D-E245-BC37-CDE9A1C62C09}" destId="{A8B77774-C1A3-A941-B067-8DB8469B0369}" srcOrd="0" destOrd="0" presId="urn:microsoft.com/office/officeart/2005/8/layout/bProcess3"/>
    <dgm:cxn modelId="{C1B3C326-6FDA-4B4D-A9D9-D91CC20A153B}" type="presOf" srcId="{7FD0A8DF-5643-4349-9DB1-E9668AB343A7}" destId="{7AC028B3-4BD4-BA4A-8C66-8C13BE2F1ABE}" srcOrd="1" destOrd="0" presId="urn:microsoft.com/office/officeart/2005/8/layout/bProcess3"/>
    <dgm:cxn modelId="{05043131-9B83-3D44-82E9-91CA51BED357}" type="presOf" srcId="{CA9CF019-8728-3748-A14E-C17088CD035A}" destId="{01F216FE-5074-8740-A952-8BF087CFAE29}" srcOrd="0" destOrd="0" presId="urn:microsoft.com/office/officeart/2005/8/layout/bProcess3"/>
    <dgm:cxn modelId="{AEE2D339-EE74-8D46-B1CE-EA6E6C8060E7}" type="presOf" srcId="{C3039E93-7E58-1E4F-B93F-C5404C7A11BE}" destId="{4A5CE41C-840B-BC4F-9407-61A22EB8B167}" srcOrd="1" destOrd="0" presId="urn:microsoft.com/office/officeart/2005/8/layout/bProcess3"/>
    <dgm:cxn modelId="{4C7E8D40-6B3E-FE40-B804-46084D836EE6}" type="presOf" srcId="{D6BD94E6-4E98-BD44-A682-E7284C2C6ED4}" destId="{AA25FFD9-30C3-964E-B957-D397945C06E5}" srcOrd="0" destOrd="0" presId="urn:microsoft.com/office/officeart/2005/8/layout/bProcess3"/>
    <dgm:cxn modelId="{FF711E62-5F6E-D042-8908-6D095F0BE84B}" type="presOf" srcId="{C3039E93-7E58-1E4F-B93F-C5404C7A11BE}" destId="{4DD19550-60BF-AB41-8015-E18D462D0EDA}" srcOrd="0" destOrd="0" presId="urn:microsoft.com/office/officeart/2005/8/layout/bProcess3"/>
    <dgm:cxn modelId="{5631B94D-2A4B-1B42-8EAC-CE0DCED837BB}" type="presOf" srcId="{5439AC3F-2903-C148-A6E3-F45A26A78469}" destId="{5FE1190E-3513-7846-8A8A-0100C9087736}" srcOrd="1" destOrd="0" presId="urn:microsoft.com/office/officeart/2005/8/layout/bProcess3"/>
    <dgm:cxn modelId="{21959755-80C8-B44C-A5D5-45053BE0E979}" type="presOf" srcId="{7FD0A8DF-5643-4349-9DB1-E9668AB343A7}" destId="{8E2A0B01-870C-A94F-AFC0-9E9FBC09AA8B}" srcOrd="0" destOrd="0" presId="urn:microsoft.com/office/officeart/2005/8/layout/bProcess3"/>
    <dgm:cxn modelId="{40180277-35DA-8042-935F-086F26273051}" type="presOf" srcId="{0A88F40E-94DF-6841-A747-2DF3ABF61CBB}" destId="{6A7A1C80-F854-CD4E-A5CA-4EF1AEEACA7C}" srcOrd="0" destOrd="0" presId="urn:microsoft.com/office/officeart/2005/8/layout/bProcess3"/>
    <dgm:cxn modelId="{C22F2F58-61DD-0542-8746-B5002BC9E775}" type="presOf" srcId="{7AAD297A-2315-1A4B-B98D-D2A6955A595E}" destId="{25A1B31D-A599-B446-911A-5E174E4EF1B4}" srcOrd="0" destOrd="0" presId="urn:microsoft.com/office/officeart/2005/8/layout/bProcess3"/>
    <dgm:cxn modelId="{4DA7B583-81E0-E544-A098-F3F6C8B5BB31}" srcId="{2A70DACD-08A6-C740-B3E7-7CD8FE1B185D}" destId="{B6427A2D-F15D-E245-BC37-CDE9A1C62C09}" srcOrd="1" destOrd="0" parTransId="{8B484885-19F7-4C43-9AC3-13419DE8D949}" sibTransId="{8501B651-D970-7F47-B68D-CE7A21C1D085}"/>
    <dgm:cxn modelId="{F0AF1788-4ABD-5E4F-8644-7780BEC361A5}" type="presOf" srcId="{3B50D8D9-166C-7D40-A64E-892036E346F0}" destId="{46438D7A-4C1F-DF43-B2A8-F57D6EBE4687}" srcOrd="0" destOrd="0" presId="urn:microsoft.com/office/officeart/2005/8/layout/bProcess3"/>
    <dgm:cxn modelId="{97157197-3BD4-5D4F-9504-74E1890D9257}" type="presOf" srcId="{F8905ACA-2A34-6A41-8624-EB4BCBD01AA6}" destId="{BA1FFE84-8186-1D4A-8748-538F9CCDB4CE}" srcOrd="0" destOrd="0" presId="urn:microsoft.com/office/officeart/2005/8/layout/bProcess3"/>
    <dgm:cxn modelId="{AFCB06AE-C889-6048-8B37-BAF344563807}" type="presOf" srcId="{8501B651-D970-7F47-B68D-CE7A21C1D085}" destId="{040AA31B-0CA4-CA40-AAA6-137C1993DC0E}" srcOrd="0" destOrd="0" presId="urn:microsoft.com/office/officeart/2005/8/layout/bProcess3"/>
    <dgm:cxn modelId="{7CB8EBAF-4D46-A246-A52A-9A3EE02BF2E2}" srcId="{2A70DACD-08A6-C740-B3E7-7CD8FE1B185D}" destId="{3B50D8D9-166C-7D40-A64E-892036E346F0}" srcOrd="5" destOrd="0" parTransId="{D3C4DB75-F0F4-4640-A926-F2FEBC5920F7}" sibTransId="{E55E892B-025B-3F4D-B1EC-0917B3FF43A0}"/>
    <dgm:cxn modelId="{6A27AEB5-AADB-C84E-9E5F-DA6A87CD6E61}" type="presOf" srcId="{E55E892B-025B-3F4D-B1EC-0917B3FF43A0}" destId="{0462D8E1-AC97-2A40-AFA1-33580AB39EF0}" srcOrd="0" destOrd="0" presId="urn:microsoft.com/office/officeart/2005/8/layout/bProcess3"/>
    <dgm:cxn modelId="{55BC6FB6-1306-CA48-AA31-86C11610DCD5}" type="presOf" srcId="{137D5E7E-CCF6-8442-9383-8451B150A1C1}" destId="{EE64D31C-DBFC-414D-AC6E-B7B3567FA66D}" srcOrd="0" destOrd="0" presId="urn:microsoft.com/office/officeart/2005/8/layout/bProcess3"/>
    <dgm:cxn modelId="{96D42FC9-8AF5-6949-80A2-FE7EE8775A7C}" srcId="{2A70DACD-08A6-C740-B3E7-7CD8FE1B185D}" destId="{7AAD297A-2315-1A4B-B98D-D2A6955A595E}" srcOrd="0" destOrd="0" parTransId="{02CC1428-ADA9-C346-9D4F-44D9AD3B0FCE}" sibTransId="{7FD0A8DF-5643-4349-9DB1-E9668AB343A7}"/>
    <dgm:cxn modelId="{9BFD6BCC-7B55-7441-AE1C-B909B2D2AB6A}" srcId="{2A70DACD-08A6-C740-B3E7-7CD8FE1B185D}" destId="{F8905ACA-2A34-6A41-8624-EB4BCBD01AA6}" srcOrd="6" destOrd="0" parTransId="{0CA23CCC-480A-204A-A760-B9F557647CF1}" sibTransId="{77CC666A-54E7-144F-A7C2-DFB72927EA13}"/>
    <dgm:cxn modelId="{FD8BDDCC-7682-904A-884F-13B3F984C9D5}" srcId="{2A70DACD-08A6-C740-B3E7-7CD8FE1B185D}" destId="{137D5E7E-CCF6-8442-9383-8451B150A1C1}" srcOrd="3" destOrd="0" parTransId="{A3B14C08-FF3B-3342-BA32-1DBB5E24A5A0}" sibTransId="{C3039E93-7E58-1E4F-B93F-C5404C7A11BE}"/>
    <dgm:cxn modelId="{8D66F1D4-43A2-0942-83A0-C778D9CA0213}" srcId="{2A70DACD-08A6-C740-B3E7-7CD8FE1B185D}" destId="{0A88F40E-94DF-6841-A747-2DF3ABF61CBB}" srcOrd="4" destOrd="0" parTransId="{C9418464-A1A5-8245-8C00-8938CD827C10}" sibTransId="{CA9CF019-8728-3748-A14E-C17088CD035A}"/>
    <dgm:cxn modelId="{A7D66AD6-79C8-7C48-94DC-1448289B11B7}" type="presOf" srcId="{E55E892B-025B-3F4D-B1EC-0917B3FF43A0}" destId="{DC4689EA-AA20-5B40-B626-DF86E1DD1C7F}" srcOrd="1" destOrd="0" presId="urn:microsoft.com/office/officeart/2005/8/layout/bProcess3"/>
    <dgm:cxn modelId="{BC27B4DF-DD22-964B-B3C8-E6DF98A07F36}" srcId="{2A70DACD-08A6-C740-B3E7-7CD8FE1B185D}" destId="{D6BD94E6-4E98-BD44-A682-E7284C2C6ED4}" srcOrd="2" destOrd="0" parTransId="{112F25FF-EDC5-7144-94E0-394107B27B87}" sibTransId="{5439AC3F-2903-C148-A6E3-F45A26A78469}"/>
    <dgm:cxn modelId="{76B50AE1-3107-BF47-8A47-DEE5F3BD7085}" type="presOf" srcId="{5439AC3F-2903-C148-A6E3-F45A26A78469}" destId="{14BF87CD-B7F9-9048-B546-ED3D8EF74DA1}" srcOrd="0" destOrd="0" presId="urn:microsoft.com/office/officeart/2005/8/layout/bProcess3"/>
    <dgm:cxn modelId="{926D78E7-81FB-9D44-B7B3-B2DC1E46E14F}" type="presOf" srcId="{8501B651-D970-7F47-B68D-CE7A21C1D085}" destId="{698B0945-C48B-3349-A13C-DDC93FE54C08}" srcOrd="1" destOrd="0" presId="urn:microsoft.com/office/officeart/2005/8/layout/bProcess3"/>
    <dgm:cxn modelId="{F0BD61F2-29B4-C14C-A66C-AAD93908F8A1}" type="presOf" srcId="{2A70DACD-08A6-C740-B3E7-7CD8FE1B185D}" destId="{B9D723B9-AE38-894F-923B-7E9EEFAD9346}" srcOrd="0" destOrd="0" presId="urn:microsoft.com/office/officeart/2005/8/layout/bProcess3"/>
    <dgm:cxn modelId="{988854FC-9E59-504F-B70F-F711F6C404C1}" type="presOf" srcId="{CA9CF019-8728-3748-A14E-C17088CD035A}" destId="{6B428320-5A6F-0141-A775-9ECD829A7076}" srcOrd="1" destOrd="0" presId="urn:microsoft.com/office/officeart/2005/8/layout/bProcess3"/>
    <dgm:cxn modelId="{DF27E659-B301-224C-9E91-49FD14C12DB0}" type="presParOf" srcId="{B9D723B9-AE38-894F-923B-7E9EEFAD9346}" destId="{25A1B31D-A599-B446-911A-5E174E4EF1B4}" srcOrd="0" destOrd="0" presId="urn:microsoft.com/office/officeart/2005/8/layout/bProcess3"/>
    <dgm:cxn modelId="{D193810D-9C26-6C47-BBFC-C7E3C29CBCA4}" type="presParOf" srcId="{B9D723B9-AE38-894F-923B-7E9EEFAD9346}" destId="{8E2A0B01-870C-A94F-AFC0-9E9FBC09AA8B}" srcOrd="1" destOrd="0" presId="urn:microsoft.com/office/officeart/2005/8/layout/bProcess3"/>
    <dgm:cxn modelId="{C3F09C9A-EF42-1B46-858B-EDFF7614AED1}" type="presParOf" srcId="{8E2A0B01-870C-A94F-AFC0-9E9FBC09AA8B}" destId="{7AC028B3-4BD4-BA4A-8C66-8C13BE2F1ABE}" srcOrd="0" destOrd="0" presId="urn:microsoft.com/office/officeart/2005/8/layout/bProcess3"/>
    <dgm:cxn modelId="{58BF3260-BFC2-DC44-B0C9-32A1E067224E}" type="presParOf" srcId="{B9D723B9-AE38-894F-923B-7E9EEFAD9346}" destId="{A8B77774-C1A3-A941-B067-8DB8469B0369}" srcOrd="2" destOrd="0" presId="urn:microsoft.com/office/officeart/2005/8/layout/bProcess3"/>
    <dgm:cxn modelId="{CF1B0676-535C-BC41-A9AD-B2F61D2E54FC}" type="presParOf" srcId="{B9D723B9-AE38-894F-923B-7E9EEFAD9346}" destId="{040AA31B-0CA4-CA40-AAA6-137C1993DC0E}" srcOrd="3" destOrd="0" presId="urn:microsoft.com/office/officeart/2005/8/layout/bProcess3"/>
    <dgm:cxn modelId="{62363320-F6CB-6846-9A59-5679850B1418}" type="presParOf" srcId="{040AA31B-0CA4-CA40-AAA6-137C1993DC0E}" destId="{698B0945-C48B-3349-A13C-DDC93FE54C08}" srcOrd="0" destOrd="0" presId="urn:microsoft.com/office/officeart/2005/8/layout/bProcess3"/>
    <dgm:cxn modelId="{6C8DE50C-ABDD-8F43-8AD4-E5B0E624E6ED}" type="presParOf" srcId="{B9D723B9-AE38-894F-923B-7E9EEFAD9346}" destId="{AA25FFD9-30C3-964E-B957-D397945C06E5}" srcOrd="4" destOrd="0" presId="urn:microsoft.com/office/officeart/2005/8/layout/bProcess3"/>
    <dgm:cxn modelId="{BA2B9C5A-14BF-5A47-A8C8-8BC7DCE79A72}" type="presParOf" srcId="{B9D723B9-AE38-894F-923B-7E9EEFAD9346}" destId="{14BF87CD-B7F9-9048-B546-ED3D8EF74DA1}" srcOrd="5" destOrd="0" presId="urn:microsoft.com/office/officeart/2005/8/layout/bProcess3"/>
    <dgm:cxn modelId="{F4A7CDA2-4E26-7A4B-8C7F-3A4C1C92A18F}" type="presParOf" srcId="{14BF87CD-B7F9-9048-B546-ED3D8EF74DA1}" destId="{5FE1190E-3513-7846-8A8A-0100C9087736}" srcOrd="0" destOrd="0" presId="urn:microsoft.com/office/officeart/2005/8/layout/bProcess3"/>
    <dgm:cxn modelId="{953B7CEE-EDB7-544E-B13E-7F519FA30C67}" type="presParOf" srcId="{B9D723B9-AE38-894F-923B-7E9EEFAD9346}" destId="{EE64D31C-DBFC-414D-AC6E-B7B3567FA66D}" srcOrd="6" destOrd="0" presId="urn:microsoft.com/office/officeart/2005/8/layout/bProcess3"/>
    <dgm:cxn modelId="{E1804533-4516-BA48-B724-9DEACEEFEA7C}" type="presParOf" srcId="{B9D723B9-AE38-894F-923B-7E9EEFAD9346}" destId="{4DD19550-60BF-AB41-8015-E18D462D0EDA}" srcOrd="7" destOrd="0" presId="urn:microsoft.com/office/officeart/2005/8/layout/bProcess3"/>
    <dgm:cxn modelId="{F2E85411-2189-EC48-A721-CC346A4A94F9}" type="presParOf" srcId="{4DD19550-60BF-AB41-8015-E18D462D0EDA}" destId="{4A5CE41C-840B-BC4F-9407-61A22EB8B167}" srcOrd="0" destOrd="0" presId="urn:microsoft.com/office/officeart/2005/8/layout/bProcess3"/>
    <dgm:cxn modelId="{553E71C2-C9E1-FD42-8388-2840BC5DF690}" type="presParOf" srcId="{B9D723B9-AE38-894F-923B-7E9EEFAD9346}" destId="{6A7A1C80-F854-CD4E-A5CA-4EF1AEEACA7C}" srcOrd="8" destOrd="0" presId="urn:microsoft.com/office/officeart/2005/8/layout/bProcess3"/>
    <dgm:cxn modelId="{9424489A-54E8-A049-8164-D351690DC905}" type="presParOf" srcId="{B9D723B9-AE38-894F-923B-7E9EEFAD9346}" destId="{01F216FE-5074-8740-A952-8BF087CFAE29}" srcOrd="9" destOrd="0" presId="urn:microsoft.com/office/officeart/2005/8/layout/bProcess3"/>
    <dgm:cxn modelId="{95CA6F78-8761-2C4E-96F2-852A5102E86A}" type="presParOf" srcId="{01F216FE-5074-8740-A952-8BF087CFAE29}" destId="{6B428320-5A6F-0141-A775-9ECD829A7076}" srcOrd="0" destOrd="0" presId="urn:microsoft.com/office/officeart/2005/8/layout/bProcess3"/>
    <dgm:cxn modelId="{67A9DC37-8BA6-3848-AF34-8A27ED1EC974}" type="presParOf" srcId="{B9D723B9-AE38-894F-923B-7E9EEFAD9346}" destId="{46438D7A-4C1F-DF43-B2A8-F57D6EBE4687}" srcOrd="10" destOrd="0" presId="urn:microsoft.com/office/officeart/2005/8/layout/bProcess3"/>
    <dgm:cxn modelId="{8DD47B88-1092-0547-B28F-D7E9D2800099}" type="presParOf" srcId="{B9D723B9-AE38-894F-923B-7E9EEFAD9346}" destId="{0462D8E1-AC97-2A40-AFA1-33580AB39EF0}" srcOrd="11" destOrd="0" presId="urn:microsoft.com/office/officeart/2005/8/layout/bProcess3"/>
    <dgm:cxn modelId="{58E4D182-3218-7047-B29B-73CE6EBEB38A}" type="presParOf" srcId="{0462D8E1-AC97-2A40-AFA1-33580AB39EF0}" destId="{DC4689EA-AA20-5B40-B626-DF86E1DD1C7F}" srcOrd="0" destOrd="0" presId="urn:microsoft.com/office/officeart/2005/8/layout/bProcess3"/>
    <dgm:cxn modelId="{73B2A583-2443-C242-9AAB-D862837AF829}" type="presParOf" srcId="{B9D723B9-AE38-894F-923B-7E9EEFAD9346}" destId="{BA1FFE84-8186-1D4A-8748-538F9CCDB4CE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8F6BAB-573F-2A41-A85A-DBBA45A8C87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CE8AC8B-93D1-6740-99B9-3A70DDA23D05}">
      <dgm:prSet phldrT="[Text]"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accent1"/>
              </a:solidFill>
            </a:rPr>
            <a:t>Market Research: </a:t>
          </a:r>
          <a:endParaRPr lang="en-GB" sz="1800" dirty="0">
            <a:solidFill>
              <a:schemeClr val="accent1"/>
            </a:solidFill>
          </a:endParaRPr>
        </a:p>
      </dgm:t>
    </dgm:pt>
    <dgm:pt modelId="{920283BC-2040-3641-B04B-B93BF92672B4}" type="parTrans" cxnId="{57268BFC-6542-CA47-AAB5-E521E624F029}">
      <dgm:prSet/>
      <dgm:spPr/>
      <dgm:t>
        <a:bodyPr/>
        <a:lstStyle/>
        <a:p>
          <a:endParaRPr lang="en-GB" sz="1800">
            <a:solidFill>
              <a:schemeClr val="accent1"/>
            </a:solidFill>
          </a:endParaRPr>
        </a:p>
      </dgm:t>
    </dgm:pt>
    <dgm:pt modelId="{B4F0B4D4-200A-5840-AC91-EBC8F78541D8}" type="sibTrans" cxnId="{57268BFC-6542-CA47-AAB5-E521E624F029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n-GB" sz="1800">
            <a:solidFill>
              <a:schemeClr val="accent1"/>
            </a:solidFill>
          </a:endParaRPr>
        </a:p>
      </dgm:t>
    </dgm:pt>
    <dgm:pt modelId="{59394638-B82B-0947-BFA7-708613747D68}">
      <dgm:prSet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n-US" sz="1800" dirty="0">
              <a:solidFill>
                <a:schemeClr val="accent1"/>
              </a:solidFill>
            </a:rPr>
            <a:t>Target Audience Identification</a:t>
          </a:r>
        </a:p>
      </dgm:t>
    </dgm:pt>
    <dgm:pt modelId="{5BFE17DB-1F10-124D-B059-6561F6385655}" type="parTrans" cxnId="{2F9271F0-119C-414B-9D75-F0EFBB6E2675}">
      <dgm:prSet/>
      <dgm:spPr/>
      <dgm:t>
        <a:bodyPr/>
        <a:lstStyle/>
        <a:p>
          <a:endParaRPr lang="en-GB" sz="1800">
            <a:solidFill>
              <a:schemeClr val="accent1"/>
            </a:solidFill>
          </a:endParaRPr>
        </a:p>
      </dgm:t>
    </dgm:pt>
    <dgm:pt modelId="{363A959A-2077-5841-8F04-FBC8A82AC677}" type="sibTrans" cxnId="{2F9271F0-119C-414B-9D75-F0EFBB6E2675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n-GB" sz="1800">
            <a:solidFill>
              <a:schemeClr val="accent1"/>
            </a:solidFill>
          </a:endParaRPr>
        </a:p>
      </dgm:t>
    </dgm:pt>
    <dgm:pt modelId="{23884642-9FDB-8242-9DAB-0F5855C74DF6}">
      <dgm:prSet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n-US" sz="1800" dirty="0">
              <a:solidFill>
                <a:schemeClr val="accent1"/>
              </a:solidFill>
            </a:rPr>
            <a:t>Marketing Strategy Development</a:t>
          </a:r>
        </a:p>
      </dgm:t>
    </dgm:pt>
    <dgm:pt modelId="{6460366F-DA21-9949-8EC6-CDA622AFC2C9}" type="parTrans" cxnId="{B0A2DEE3-9EB2-2A4E-BF63-54EF9C04FFFB}">
      <dgm:prSet/>
      <dgm:spPr/>
      <dgm:t>
        <a:bodyPr/>
        <a:lstStyle/>
        <a:p>
          <a:endParaRPr lang="en-GB" sz="1800">
            <a:solidFill>
              <a:schemeClr val="accent1"/>
            </a:solidFill>
          </a:endParaRPr>
        </a:p>
      </dgm:t>
    </dgm:pt>
    <dgm:pt modelId="{F2D8F535-60C7-EB42-912A-4A4F9274507F}" type="sibTrans" cxnId="{B0A2DEE3-9EB2-2A4E-BF63-54EF9C04FFFB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n-GB" sz="1800">
            <a:solidFill>
              <a:schemeClr val="accent1"/>
            </a:solidFill>
          </a:endParaRPr>
        </a:p>
      </dgm:t>
    </dgm:pt>
    <dgm:pt modelId="{A7237CBA-B995-7E4E-8670-1821AE24CAA3}">
      <dgm:prSet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n-US" sz="1800" dirty="0">
              <a:solidFill>
                <a:schemeClr val="accent1"/>
              </a:solidFill>
            </a:rPr>
            <a:t>Branding and Positioning</a:t>
          </a:r>
        </a:p>
      </dgm:t>
    </dgm:pt>
    <dgm:pt modelId="{DB32EA1E-4FB4-0F41-951C-F9358169D3E0}" type="parTrans" cxnId="{F921FF12-8FBD-F343-A3CA-56298DD18FAB}">
      <dgm:prSet/>
      <dgm:spPr/>
      <dgm:t>
        <a:bodyPr/>
        <a:lstStyle/>
        <a:p>
          <a:endParaRPr lang="en-GB" sz="1800">
            <a:solidFill>
              <a:schemeClr val="accent1"/>
            </a:solidFill>
          </a:endParaRPr>
        </a:p>
      </dgm:t>
    </dgm:pt>
    <dgm:pt modelId="{EA7A066D-D49E-B248-B577-B88798B77BF4}" type="sibTrans" cxnId="{F921FF12-8FBD-F343-A3CA-56298DD18FAB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n-GB" sz="1800">
            <a:solidFill>
              <a:schemeClr val="accent1"/>
            </a:solidFill>
          </a:endParaRPr>
        </a:p>
      </dgm:t>
    </dgm:pt>
    <dgm:pt modelId="{52D799F6-79EB-4444-ABD8-39B21E8BB2CC}">
      <dgm:prSet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n-US" sz="1800" dirty="0">
              <a:solidFill>
                <a:schemeClr val="accent1"/>
              </a:solidFill>
            </a:rPr>
            <a:t>Product or Service Promotion</a:t>
          </a:r>
        </a:p>
      </dgm:t>
    </dgm:pt>
    <dgm:pt modelId="{206C0BDC-3734-8045-9E9C-335EB89391F6}" type="parTrans" cxnId="{D083E761-7DAE-B54A-A37D-6EAF232BA602}">
      <dgm:prSet/>
      <dgm:spPr/>
      <dgm:t>
        <a:bodyPr/>
        <a:lstStyle/>
        <a:p>
          <a:endParaRPr lang="en-GB" sz="1800">
            <a:solidFill>
              <a:schemeClr val="accent1"/>
            </a:solidFill>
          </a:endParaRPr>
        </a:p>
      </dgm:t>
    </dgm:pt>
    <dgm:pt modelId="{444BC490-3B75-2F4E-B241-E7145DA2E718}" type="sibTrans" cxnId="{D083E761-7DAE-B54A-A37D-6EAF232BA602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n-GB" sz="1800">
            <a:solidFill>
              <a:schemeClr val="accent1"/>
            </a:solidFill>
          </a:endParaRPr>
        </a:p>
      </dgm:t>
    </dgm:pt>
    <dgm:pt modelId="{E6116FA8-D419-DA42-A4B3-4CC5B1928A47}">
      <dgm:prSet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n-US" sz="1800" dirty="0">
              <a:solidFill>
                <a:schemeClr val="accent1"/>
              </a:solidFill>
            </a:rPr>
            <a:t>Digital Marketing</a:t>
          </a:r>
        </a:p>
      </dgm:t>
    </dgm:pt>
    <dgm:pt modelId="{C831A953-0B2B-994A-90BB-E82E38FC2B88}" type="parTrans" cxnId="{BE34021A-2FE0-504C-9FA7-551E4BF6B5BB}">
      <dgm:prSet/>
      <dgm:spPr/>
      <dgm:t>
        <a:bodyPr/>
        <a:lstStyle/>
        <a:p>
          <a:endParaRPr lang="en-GB" sz="1800">
            <a:solidFill>
              <a:schemeClr val="accent1"/>
            </a:solidFill>
          </a:endParaRPr>
        </a:p>
      </dgm:t>
    </dgm:pt>
    <dgm:pt modelId="{C6310E0F-6027-B442-B145-926FF9F575BD}" type="sibTrans" cxnId="{BE34021A-2FE0-504C-9FA7-551E4BF6B5BB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n-GB" sz="1800">
            <a:solidFill>
              <a:schemeClr val="accent1"/>
            </a:solidFill>
          </a:endParaRPr>
        </a:p>
      </dgm:t>
    </dgm:pt>
    <dgm:pt modelId="{301C9364-16A5-954A-9BAC-93F35525AD28}">
      <dgm:prSet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n-US" sz="1800" dirty="0">
              <a:solidFill>
                <a:schemeClr val="accent1"/>
              </a:solidFill>
            </a:rPr>
            <a:t>Lead Generation and Conversion</a:t>
          </a:r>
        </a:p>
      </dgm:t>
    </dgm:pt>
    <dgm:pt modelId="{93D4E88D-3734-0E49-9B2A-221BD3AD5623}" type="parTrans" cxnId="{1895F5A6-BF43-1F41-82A7-4B380B2F49B4}">
      <dgm:prSet/>
      <dgm:spPr/>
      <dgm:t>
        <a:bodyPr/>
        <a:lstStyle/>
        <a:p>
          <a:endParaRPr lang="en-GB" sz="1800">
            <a:solidFill>
              <a:schemeClr val="accent1"/>
            </a:solidFill>
          </a:endParaRPr>
        </a:p>
      </dgm:t>
    </dgm:pt>
    <dgm:pt modelId="{E5206769-D8CC-F64E-A50E-27CD1E2B90AC}" type="sibTrans" cxnId="{1895F5A6-BF43-1F41-82A7-4B380B2F49B4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n-GB" sz="1800">
            <a:solidFill>
              <a:schemeClr val="accent1"/>
            </a:solidFill>
          </a:endParaRPr>
        </a:p>
      </dgm:t>
    </dgm:pt>
    <dgm:pt modelId="{E742C826-BA27-1243-83C4-1B1E69320C0C}">
      <dgm:prSet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n-US" sz="1800" dirty="0">
              <a:solidFill>
                <a:schemeClr val="accent1"/>
              </a:solidFill>
            </a:rPr>
            <a:t>Customer Relationship Management (CRM)</a:t>
          </a:r>
        </a:p>
      </dgm:t>
    </dgm:pt>
    <dgm:pt modelId="{69EE9252-6172-4146-B707-23A20D8A214F}" type="parTrans" cxnId="{B535D30E-71EC-B14C-8636-723ADFABD869}">
      <dgm:prSet/>
      <dgm:spPr/>
      <dgm:t>
        <a:bodyPr/>
        <a:lstStyle/>
        <a:p>
          <a:endParaRPr lang="en-GB" sz="1800">
            <a:solidFill>
              <a:schemeClr val="accent1"/>
            </a:solidFill>
          </a:endParaRPr>
        </a:p>
      </dgm:t>
    </dgm:pt>
    <dgm:pt modelId="{BCAA105A-6C5F-5543-ADBC-EA58488A3E55}" type="sibTrans" cxnId="{B535D30E-71EC-B14C-8636-723ADFABD869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n-GB" sz="1800">
            <a:solidFill>
              <a:schemeClr val="accent1"/>
            </a:solidFill>
          </a:endParaRPr>
        </a:p>
      </dgm:t>
    </dgm:pt>
    <dgm:pt modelId="{34286FF5-0301-3044-8622-3C664D7FD05A}">
      <dgm:prSet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n-US" sz="1800" dirty="0">
              <a:solidFill>
                <a:schemeClr val="accent1"/>
              </a:solidFill>
            </a:rPr>
            <a:t>Performance Measurement and Analytics</a:t>
          </a:r>
        </a:p>
      </dgm:t>
    </dgm:pt>
    <dgm:pt modelId="{7D1130B9-9A26-8D49-9D1A-5AE89FB98A84}" type="parTrans" cxnId="{16C8C335-1674-AE41-8A12-F79A96BDF685}">
      <dgm:prSet/>
      <dgm:spPr/>
      <dgm:t>
        <a:bodyPr/>
        <a:lstStyle/>
        <a:p>
          <a:endParaRPr lang="en-GB" sz="1800">
            <a:solidFill>
              <a:schemeClr val="accent1"/>
            </a:solidFill>
          </a:endParaRPr>
        </a:p>
      </dgm:t>
    </dgm:pt>
    <dgm:pt modelId="{2DFA424A-C4B1-F947-99D0-90F013BEB205}" type="sibTrans" cxnId="{16C8C335-1674-AE41-8A12-F79A96BDF685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n-GB" sz="1800">
            <a:solidFill>
              <a:schemeClr val="accent1"/>
            </a:solidFill>
          </a:endParaRPr>
        </a:p>
      </dgm:t>
    </dgm:pt>
    <dgm:pt modelId="{B3862C90-CA2E-9544-99A2-6614F7F031C3}">
      <dgm:prSet custT="1"/>
      <dgm:spPr>
        <a:noFill/>
        <a:ln w="28575">
          <a:solidFill>
            <a:schemeClr val="accent1"/>
          </a:solidFill>
        </a:ln>
      </dgm:spPr>
      <dgm:t>
        <a:bodyPr/>
        <a:lstStyle/>
        <a:p>
          <a:r>
            <a:rPr lang="en-US" sz="1800" dirty="0">
              <a:solidFill>
                <a:schemeClr val="accent1"/>
              </a:solidFill>
            </a:rPr>
            <a:t>Continuous Learning and Adaptation</a:t>
          </a:r>
        </a:p>
      </dgm:t>
    </dgm:pt>
    <dgm:pt modelId="{3A4615A5-8ADB-5346-AC33-824F39AC455F}" type="parTrans" cxnId="{451DACAD-83F3-C140-8E77-2A55ACC4C0AA}">
      <dgm:prSet/>
      <dgm:spPr/>
      <dgm:t>
        <a:bodyPr/>
        <a:lstStyle/>
        <a:p>
          <a:endParaRPr lang="en-GB" sz="1800">
            <a:solidFill>
              <a:schemeClr val="accent1"/>
            </a:solidFill>
          </a:endParaRPr>
        </a:p>
      </dgm:t>
    </dgm:pt>
    <dgm:pt modelId="{63D2F4D8-1630-F14C-B393-F91C8349DCB4}" type="sibTrans" cxnId="{451DACAD-83F3-C140-8E77-2A55ACC4C0AA}">
      <dgm:prSet/>
      <dgm:spPr/>
      <dgm:t>
        <a:bodyPr/>
        <a:lstStyle/>
        <a:p>
          <a:endParaRPr lang="en-GB" sz="1800">
            <a:solidFill>
              <a:schemeClr val="accent1"/>
            </a:solidFill>
          </a:endParaRPr>
        </a:p>
      </dgm:t>
    </dgm:pt>
    <dgm:pt modelId="{3DE837A0-2AE3-7A48-94CA-3B9283A7DC54}" type="pres">
      <dgm:prSet presAssocID="{6D8F6BAB-573F-2A41-A85A-DBBA45A8C871}" presName="Name0" presStyleCnt="0">
        <dgm:presLayoutVars>
          <dgm:dir/>
          <dgm:resizeHandles val="exact"/>
        </dgm:presLayoutVars>
      </dgm:prSet>
      <dgm:spPr/>
    </dgm:pt>
    <dgm:pt modelId="{C48146CA-D119-B64A-89B8-83BC66C13DBB}" type="pres">
      <dgm:prSet presAssocID="{5CE8AC8B-93D1-6740-99B9-3A70DDA23D05}" presName="node" presStyleLbl="node1" presStyleIdx="0" presStyleCnt="10">
        <dgm:presLayoutVars>
          <dgm:bulletEnabled val="1"/>
        </dgm:presLayoutVars>
      </dgm:prSet>
      <dgm:spPr/>
    </dgm:pt>
    <dgm:pt modelId="{F0E95728-020F-0B4F-BD3C-090DA52EA417}" type="pres">
      <dgm:prSet presAssocID="{B4F0B4D4-200A-5840-AC91-EBC8F78541D8}" presName="sibTrans" presStyleLbl="sibTrans1D1" presStyleIdx="0" presStyleCnt="9"/>
      <dgm:spPr/>
    </dgm:pt>
    <dgm:pt modelId="{13948ED0-00A7-6A40-803D-FD273BCC8DCE}" type="pres">
      <dgm:prSet presAssocID="{B4F0B4D4-200A-5840-AC91-EBC8F78541D8}" presName="connectorText" presStyleLbl="sibTrans1D1" presStyleIdx="0" presStyleCnt="9"/>
      <dgm:spPr/>
    </dgm:pt>
    <dgm:pt modelId="{CC687CFD-A369-F64B-90BD-5345DCF2046A}" type="pres">
      <dgm:prSet presAssocID="{59394638-B82B-0947-BFA7-708613747D68}" presName="node" presStyleLbl="node1" presStyleIdx="1" presStyleCnt="10">
        <dgm:presLayoutVars>
          <dgm:bulletEnabled val="1"/>
        </dgm:presLayoutVars>
      </dgm:prSet>
      <dgm:spPr/>
    </dgm:pt>
    <dgm:pt modelId="{5867D69D-105B-BE40-B26A-367639FF5DD2}" type="pres">
      <dgm:prSet presAssocID="{363A959A-2077-5841-8F04-FBC8A82AC677}" presName="sibTrans" presStyleLbl="sibTrans1D1" presStyleIdx="1" presStyleCnt="9"/>
      <dgm:spPr/>
    </dgm:pt>
    <dgm:pt modelId="{826FBE3B-1F1C-5440-8047-FE407F552AA0}" type="pres">
      <dgm:prSet presAssocID="{363A959A-2077-5841-8F04-FBC8A82AC677}" presName="connectorText" presStyleLbl="sibTrans1D1" presStyleIdx="1" presStyleCnt="9"/>
      <dgm:spPr/>
    </dgm:pt>
    <dgm:pt modelId="{58F82424-EFEE-B64B-B9EA-4109FB265439}" type="pres">
      <dgm:prSet presAssocID="{23884642-9FDB-8242-9DAB-0F5855C74DF6}" presName="node" presStyleLbl="node1" presStyleIdx="2" presStyleCnt="10">
        <dgm:presLayoutVars>
          <dgm:bulletEnabled val="1"/>
        </dgm:presLayoutVars>
      </dgm:prSet>
      <dgm:spPr/>
    </dgm:pt>
    <dgm:pt modelId="{B59B061D-767D-9B47-BF32-10B01BCB928D}" type="pres">
      <dgm:prSet presAssocID="{F2D8F535-60C7-EB42-912A-4A4F9274507F}" presName="sibTrans" presStyleLbl="sibTrans1D1" presStyleIdx="2" presStyleCnt="9"/>
      <dgm:spPr/>
    </dgm:pt>
    <dgm:pt modelId="{78E571FA-4A43-454F-8032-54C398C4E121}" type="pres">
      <dgm:prSet presAssocID="{F2D8F535-60C7-EB42-912A-4A4F9274507F}" presName="connectorText" presStyleLbl="sibTrans1D1" presStyleIdx="2" presStyleCnt="9"/>
      <dgm:spPr/>
    </dgm:pt>
    <dgm:pt modelId="{BE819C29-8E82-6341-B188-8345C18AF349}" type="pres">
      <dgm:prSet presAssocID="{A7237CBA-B995-7E4E-8670-1821AE24CAA3}" presName="node" presStyleLbl="node1" presStyleIdx="3" presStyleCnt="10">
        <dgm:presLayoutVars>
          <dgm:bulletEnabled val="1"/>
        </dgm:presLayoutVars>
      </dgm:prSet>
      <dgm:spPr/>
    </dgm:pt>
    <dgm:pt modelId="{F3731339-7611-5340-8430-C6CE102797C5}" type="pres">
      <dgm:prSet presAssocID="{EA7A066D-D49E-B248-B577-B88798B77BF4}" presName="sibTrans" presStyleLbl="sibTrans1D1" presStyleIdx="3" presStyleCnt="9"/>
      <dgm:spPr/>
    </dgm:pt>
    <dgm:pt modelId="{A8261EE8-EA3C-3F46-83B4-1343601AD33D}" type="pres">
      <dgm:prSet presAssocID="{EA7A066D-D49E-B248-B577-B88798B77BF4}" presName="connectorText" presStyleLbl="sibTrans1D1" presStyleIdx="3" presStyleCnt="9"/>
      <dgm:spPr/>
    </dgm:pt>
    <dgm:pt modelId="{C3C37ADF-4EAB-D540-A35F-F055EF0797D1}" type="pres">
      <dgm:prSet presAssocID="{52D799F6-79EB-4444-ABD8-39B21E8BB2CC}" presName="node" presStyleLbl="node1" presStyleIdx="4" presStyleCnt="10">
        <dgm:presLayoutVars>
          <dgm:bulletEnabled val="1"/>
        </dgm:presLayoutVars>
      </dgm:prSet>
      <dgm:spPr/>
    </dgm:pt>
    <dgm:pt modelId="{34A2D964-AA78-D54C-8DB3-13717A267E3E}" type="pres">
      <dgm:prSet presAssocID="{444BC490-3B75-2F4E-B241-E7145DA2E718}" presName="sibTrans" presStyleLbl="sibTrans1D1" presStyleIdx="4" presStyleCnt="9"/>
      <dgm:spPr/>
    </dgm:pt>
    <dgm:pt modelId="{1DA1FB99-9201-2C49-9641-DBBE834F98AE}" type="pres">
      <dgm:prSet presAssocID="{444BC490-3B75-2F4E-B241-E7145DA2E718}" presName="connectorText" presStyleLbl="sibTrans1D1" presStyleIdx="4" presStyleCnt="9"/>
      <dgm:spPr/>
    </dgm:pt>
    <dgm:pt modelId="{DC9E60FB-0E4B-8D4C-BFEA-D3EB50A2D024}" type="pres">
      <dgm:prSet presAssocID="{E6116FA8-D419-DA42-A4B3-4CC5B1928A47}" presName="node" presStyleLbl="node1" presStyleIdx="5" presStyleCnt="10">
        <dgm:presLayoutVars>
          <dgm:bulletEnabled val="1"/>
        </dgm:presLayoutVars>
      </dgm:prSet>
      <dgm:spPr/>
    </dgm:pt>
    <dgm:pt modelId="{826262D7-ACED-C44F-AF63-DCB4D6F7F2A3}" type="pres">
      <dgm:prSet presAssocID="{C6310E0F-6027-B442-B145-926FF9F575BD}" presName="sibTrans" presStyleLbl="sibTrans1D1" presStyleIdx="5" presStyleCnt="9"/>
      <dgm:spPr/>
    </dgm:pt>
    <dgm:pt modelId="{5C1DB107-CE79-AE4F-A57E-3668F3069B44}" type="pres">
      <dgm:prSet presAssocID="{C6310E0F-6027-B442-B145-926FF9F575BD}" presName="connectorText" presStyleLbl="sibTrans1D1" presStyleIdx="5" presStyleCnt="9"/>
      <dgm:spPr/>
    </dgm:pt>
    <dgm:pt modelId="{748B12C2-6425-CB42-B2D9-AA268DA3946B}" type="pres">
      <dgm:prSet presAssocID="{301C9364-16A5-954A-9BAC-93F35525AD28}" presName="node" presStyleLbl="node1" presStyleIdx="6" presStyleCnt="10">
        <dgm:presLayoutVars>
          <dgm:bulletEnabled val="1"/>
        </dgm:presLayoutVars>
      </dgm:prSet>
      <dgm:spPr/>
    </dgm:pt>
    <dgm:pt modelId="{A218ACE4-5190-034D-8E67-93A828C4167A}" type="pres">
      <dgm:prSet presAssocID="{E5206769-D8CC-F64E-A50E-27CD1E2B90AC}" presName="sibTrans" presStyleLbl="sibTrans1D1" presStyleIdx="6" presStyleCnt="9"/>
      <dgm:spPr/>
    </dgm:pt>
    <dgm:pt modelId="{5E8B2BE1-4864-3B4E-9883-B0C11C7F23E9}" type="pres">
      <dgm:prSet presAssocID="{E5206769-D8CC-F64E-A50E-27CD1E2B90AC}" presName="connectorText" presStyleLbl="sibTrans1D1" presStyleIdx="6" presStyleCnt="9"/>
      <dgm:spPr/>
    </dgm:pt>
    <dgm:pt modelId="{AE32F4E2-C8CD-AF47-A595-8270C78A553F}" type="pres">
      <dgm:prSet presAssocID="{E742C826-BA27-1243-83C4-1B1E69320C0C}" presName="node" presStyleLbl="node1" presStyleIdx="7" presStyleCnt="10">
        <dgm:presLayoutVars>
          <dgm:bulletEnabled val="1"/>
        </dgm:presLayoutVars>
      </dgm:prSet>
      <dgm:spPr/>
    </dgm:pt>
    <dgm:pt modelId="{CBF60EB2-AD4B-1240-8CD1-D7D8C7C5C24F}" type="pres">
      <dgm:prSet presAssocID="{BCAA105A-6C5F-5543-ADBC-EA58488A3E55}" presName="sibTrans" presStyleLbl="sibTrans1D1" presStyleIdx="7" presStyleCnt="9"/>
      <dgm:spPr/>
    </dgm:pt>
    <dgm:pt modelId="{828174C8-9FA6-C049-8D29-20BF0407AF10}" type="pres">
      <dgm:prSet presAssocID="{BCAA105A-6C5F-5543-ADBC-EA58488A3E55}" presName="connectorText" presStyleLbl="sibTrans1D1" presStyleIdx="7" presStyleCnt="9"/>
      <dgm:spPr/>
    </dgm:pt>
    <dgm:pt modelId="{9081CE0E-D59F-C349-8144-09652500F638}" type="pres">
      <dgm:prSet presAssocID="{34286FF5-0301-3044-8622-3C664D7FD05A}" presName="node" presStyleLbl="node1" presStyleIdx="8" presStyleCnt="10">
        <dgm:presLayoutVars>
          <dgm:bulletEnabled val="1"/>
        </dgm:presLayoutVars>
      </dgm:prSet>
      <dgm:spPr/>
    </dgm:pt>
    <dgm:pt modelId="{6D643268-55DD-2C42-8A4F-96801AFF45D2}" type="pres">
      <dgm:prSet presAssocID="{2DFA424A-C4B1-F947-99D0-90F013BEB205}" presName="sibTrans" presStyleLbl="sibTrans1D1" presStyleIdx="8" presStyleCnt="9"/>
      <dgm:spPr/>
    </dgm:pt>
    <dgm:pt modelId="{01E4CA6A-9814-F749-A4A4-EC8928E4D3AC}" type="pres">
      <dgm:prSet presAssocID="{2DFA424A-C4B1-F947-99D0-90F013BEB205}" presName="connectorText" presStyleLbl="sibTrans1D1" presStyleIdx="8" presStyleCnt="9"/>
      <dgm:spPr/>
    </dgm:pt>
    <dgm:pt modelId="{B65ADA66-CCB4-DD4E-B875-2E6E20F42A61}" type="pres">
      <dgm:prSet presAssocID="{B3862C90-CA2E-9544-99A2-6614F7F031C3}" presName="node" presStyleLbl="node1" presStyleIdx="9" presStyleCnt="10">
        <dgm:presLayoutVars>
          <dgm:bulletEnabled val="1"/>
        </dgm:presLayoutVars>
      </dgm:prSet>
      <dgm:spPr/>
    </dgm:pt>
  </dgm:ptLst>
  <dgm:cxnLst>
    <dgm:cxn modelId="{499A4408-7D9E-504B-8D97-65D196F50D5C}" type="presOf" srcId="{444BC490-3B75-2F4E-B241-E7145DA2E718}" destId="{34A2D964-AA78-D54C-8DB3-13717A267E3E}" srcOrd="0" destOrd="0" presId="urn:microsoft.com/office/officeart/2016/7/layout/RepeatingBendingProcessNew"/>
    <dgm:cxn modelId="{B535D30E-71EC-B14C-8636-723ADFABD869}" srcId="{6D8F6BAB-573F-2A41-A85A-DBBA45A8C871}" destId="{E742C826-BA27-1243-83C4-1B1E69320C0C}" srcOrd="7" destOrd="0" parTransId="{69EE9252-6172-4146-B707-23A20D8A214F}" sibTransId="{BCAA105A-6C5F-5543-ADBC-EA58488A3E55}"/>
    <dgm:cxn modelId="{F921FF12-8FBD-F343-A3CA-56298DD18FAB}" srcId="{6D8F6BAB-573F-2A41-A85A-DBBA45A8C871}" destId="{A7237CBA-B995-7E4E-8670-1821AE24CAA3}" srcOrd="3" destOrd="0" parTransId="{DB32EA1E-4FB4-0F41-951C-F9358169D3E0}" sibTransId="{EA7A066D-D49E-B248-B577-B88798B77BF4}"/>
    <dgm:cxn modelId="{BE34021A-2FE0-504C-9FA7-551E4BF6B5BB}" srcId="{6D8F6BAB-573F-2A41-A85A-DBBA45A8C871}" destId="{E6116FA8-D419-DA42-A4B3-4CC5B1928A47}" srcOrd="5" destOrd="0" parTransId="{C831A953-0B2B-994A-90BB-E82E38FC2B88}" sibTransId="{C6310E0F-6027-B442-B145-926FF9F575BD}"/>
    <dgm:cxn modelId="{B401C323-E9C8-5247-97A3-232E08E5D1BA}" type="presOf" srcId="{E6116FA8-D419-DA42-A4B3-4CC5B1928A47}" destId="{DC9E60FB-0E4B-8D4C-BFEA-D3EB50A2D024}" srcOrd="0" destOrd="0" presId="urn:microsoft.com/office/officeart/2016/7/layout/RepeatingBendingProcessNew"/>
    <dgm:cxn modelId="{A857A924-5804-FE4A-8B51-C3727CCF9C3A}" type="presOf" srcId="{C6310E0F-6027-B442-B145-926FF9F575BD}" destId="{826262D7-ACED-C44F-AF63-DCB4D6F7F2A3}" srcOrd="0" destOrd="0" presId="urn:microsoft.com/office/officeart/2016/7/layout/RepeatingBendingProcessNew"/>
    <dgm:cxn modelId="{8ACB3028-ABE6-E54E-87A9-7B1BF196F99C}" type="presOf" srcId="{EA7A066D-D49E-B248-B577-B88798B77BF4}" destId="{A8261EE8-EA3C-3F46-83B4-1343601AD33D}" srcOrd="1" destOrd="0" presId="urn:microsoft.com/office/officeart/2016/7/layout/RepeatingBendingProcessNew"/>
    <dgm:cxn modelId="{38F3B32A-C5E7-4344-847E-6900363B6A06}" type="presOf" srcId="{2DFA424A-C4B1-F947-99D0-90F013BEB205}" destId="{6D643268-55DD-2C42-8A4F-96801AFF45D2}" srcOrd="0" destOrd="0" presId="urn:microsoft.com/office/officeart/2016/7/layout/RepeatingBendingProcessNew"/>
    <dgm:cxn modelId="{16C8C335-1674-AE41-8A12-F79A96BDF685}" srcId="{6D8F6BAB-573F-2A41-A85A-DBBA45A8C871}" destId="{34286FF5-0301-3044-8622-3C664D7FD05A}" srcOrd="8" destOrd="0" parTransId="{7D1130B9-9A26-8D49-9D1A-5AE89FB98A84}" sibTransId="{2DFA424A-C4B1-F947-99D0-90F013BEB205}"/>
    <dgm:cxn modelId="{4DA2F95C-F70A-D04E-815C-9E615173E250}" type="presOf" srcId="{EA7A066D-D49E-B248-B577-B88798B77BF4}" destId="{F3731339-7611-5340-8430-C6CE102797C5}" srcOrd="0" destOrd="0" presId="urn:microsoft.com/office/officeart/2016/7/layout/RepeatingBendingProcessNew"/>
    <dgm:cxn modelId="{D083E761-7DAE-B54A-A37D-6EAF232BA602}" srcId="{6D8F6BAB-573F-2A41-A85A-DBBA45A8C871}" destId="{52D799F6-79EB-4444-ABD8-39B21E8BB2CC}" srcOrd="4" destOrd="0" parTransId="{206C0BDC-3734-8045-9E9C-335EB89391F6}" sibTransId="{444BC490-3B75-2F4E-B241-E7145DA2E718}"/>
    <dgm:cxn modelId="{2060CD4E-1E26-E949-BF87-09E76C6FD43E}" type="presOf" srcId="{52D799F6-79EB-4444-ABD8-39B21E8BB2CC}" destId="{C3C37ADF-4EAB-D540-A35F-F055EF0797D1}" srcOrd="0" destOrd="0" presId="urn:microsoft.com/office/officeart/2016/7/layout/RepeatingBendingProcessNew"/>
    <dgm:cxn modelId="{8156BF74-A84C-C24B-94D0-1E2B4B50782D}" type="presOf" srcId="{BCAA105A-6C5F-5543-ADBC-EA58488A3E55}" destId="{828174C8-9FA6-C049-8D29-20BF0407AF10}" srcOrd="1" destOrd="0" presId="urn:microsoft.com/office/officeart/2016/7/layout/RepeatingBendingProcessNew"/>
    <dgm:cxn modelId="{A00D5F56-52D6-5542-9FC3-76DE03228828}" type="presOf" srcId="{5CE8AC8B-93D1-6740-99B9-3A70DDA23D05}" destId="{C48146CA-D119-B64A-89B8-83BC66C13DBB}" srcOrd="0" destOrd="0" presId="urn:microsoft.com/office/officeart/2016/7/layout/RepeatingBendingProcessNew"/>
    <dgm:cxn modelId="{96D37389-9F6B-5F4C-9437-E70050BCA112}" type="presOf" srcId="{C6310E0F-6027-B442-B145-926FF9F575BD}" destId="{5C1DB107-CE79-AE4F-A57E-3668F3069B44}" srcOrd="1" destOrd="0" presId="urn:microsoft.com/office/officeart/2016/7/layout/RepeatingBendingProcessNew"/>
    <dgm:cxn modelId="{D53BBD8F-DCC8-6E46-84C7-27F3523D6465}" type="presOf" srcId="{363A959A-2077-5841-8F04-FBC8A82AC677}" destId="{826FBE3B-1F1C-5440-8047-FE407F552AA0}" srcOrd="1" destOrd="0" presId="urn:microsoft.com/office/officeart/2016/7/layout/RepeatingBendingProcessNew"/>
    <dgm:cxn modelId="{E8E6CF92-02F2-CA41-BFC9-51DC4779253A}" type="presOf" srcId="{F2D8F535-60C7-EB42-912A-4A4F9274507F}" destId="{78E571FA-4A43-454F-8032-54C398C4E121}" srcOrd="1" destOrd="0" presId="urn:microsoft.com/office/officeart/2016/7/layout/RepeatingBendingProcessNew"/>
    <dgm:cxn modelId="{41B1EAA2-9D65-AB47-A45E-BCB26FD4D3EA}" type="presOf" srcId="{444BC490-3B75-2F4E-B241-E7145DA2E718}" destId="{1DA1FB99-9201-2C49-9641-DBBE834F98AE}" srcOrd="1" destOrd="0" presId="urn:microsoft.com/office/officeart/2016/7/layout/RepeatingBendingProcessNew"/>
    <dgm:cxn modelId="{1895F5A6-BF43-1F41-82A7-4B380B2F49B4}" srcId="{6D8F6BAB-573F-2A41-A85A-DBBA45A8C871}" destId="{301C9364-16A5-954A-9BAC-93F35525AD28}" srcOrd="6" destOrd="0" parTransId="{93D4E88D-3734-0E49-9B2A-221BD3AD5623}" sibTransId="{E5206769-D8CC-F64E-A50E-27CD1E2B90AC}"/>
    <dgm:cxn modelId="{451DACAD-83F3-C140-8E77-2A55ACC4C0AA}" srcId="{6D8F6BAB-573F-2A41-A85A-DBBA45A8C871}" destId="{B3862C90-CA2E-9544-99A2-6614F7F031C3}" srcOrd="9" destOrd="0" parTransId="{3A4615A5-8ADB-5346-AC33-824F39AC455F}" sibTransId="{63D2F4D8-1630-F14C-B393-F91C8349DCB4}"/>
    <dgm:cxn modelId="{EE9E8DB3-888A-1B49-A749-EE36C69261E8}" type="presOf" srcId="{363A959A-2077-5841-8F04-FBC8A82AC677}" destId="{5867D69D-105B-BE40-B26A-367639FF5DD2}" srcOrd="0" destOrd="0" presId="urn:microsoft.com/office/officeart/2016/7/layout/RepeatingBendingProcessNew"/>
    <dgm:cxn modelId="{AB2F9DB6-EAEB-514A-BC25-B8063949E52B}" type="presOf" srcId="{A7237CBA-B995-7E4E-8670-1821AE24CAA3}" destId="{BE819C29-8E82-6341-B188-8345C18AF349}" srcOrd="0" destOrd="0" presId="urn:microsoft.com/office/officeart/2016/7/layout/RepeatingBendingProcessNew"/>
    <dgm:cxn modelId="{A6AC9BC3-A126-F847-A12E-4073A5E791D0}" type="presOf" srcId="{B4F0B4D4-200A-5840-AC91-EBC8F78541D8}" destId="{13948ED0-00A7-6A40-803D-FD273BCC8DCE}" srcOrd="1" destOrd="0" presId="urn:microsoft.com/office/officeart/2016/7/layout/RepeatingBendingProcessNew"/>
    <dgm:cxn modelId="{67540DC5-906A-2848-B11B-40C5E357388A}" type="presOf" srcId="{59394638-B82B-0947-BFA7-708613747D68}" destId="{CC687CFD-A369-F64B-90BD-5345DCF2046A}" srcOrd="0" destOrd="0" presId="urn:microsoft.com/office/officeart/2016/7/layout/RepeatingBendingProcessNew"/>
    <dgm:cxn modelId="{FF34C4C9-E0B8-D644-BC76-628BD5773461}" type="presOf" srcId="{E742C826-BA27-1243-83C4-1B1E69320C0C}" destId="{AE32F4E2-C8CD-AF47-A595-8270C78A553F}" srcOrd="0" destOrd="0" presId="urn:microsoft.com/office/officeart/2016/7/layout/RepeatingBendingProcessNew"/>
    <dgm:cxn modelId="{DFE13DCC-6B28-7549-A253-35404EE8F975}" type="presOf" srcId="{2DFA424A-C4B1-F947-99D0-90F013BEB205}" destId="{01E4CA6A-9814-F749-A4A4-EC8928E4D3AC}" srcOrd="1" destOrd="0" presId="urn:microsoft.com/office/officeart/2016/7/layout/RepeatingBendingProcessNew"/>
    <dgm:cxn modelId="{C58159CD-481E-4945-A7A9-580083DEA201}" type="presOf" srcId="{BCAA105A-6C5F-5543-ADBC-EA58488A3E55}" destId="{CBF60EB2-AD4B-1240-8CD1-D7D8C7C5C24F}" srcOrd="0" destOrd="0" presId="urn:microsoft.com/office/officeart/2016/7/layout/RepeatingBendingProcessNew"/>
    <dgm:cxn modelId="{5E432AD3-16AC-254D-9AB0-00DCECD5B792}" type="presOf" srcId="{301C9364-16A5-954A-9BAC-93F35525AD28}" destId="{748B12C2-6425-CB42-B2D9-AA268DA3946B}" srcOrd="0" destOrd="0" presId="urn:microsoft.com/office/officeart/2016/7/layout/RepeatingBendingProcessNew"/>
    <dgm:cxn modelId="{CE7C78DE-A95F-4343-9F0A-E6884D2F8E2D}" type="presOf" srcId="{B3862C90-CA2E-9544-99A2-6614F7F031C3}" destId="{B65ADA66-CCB4-DD4E-B875-2E6E20F42A61}" srcOrd="0" destOrd="0" presId="urn:microsoft.com/office/officeart/2016/7/layout/RepeatingBendingProcessNew"/>
    <dgm:cxn modelId="{A69FD8E2-63B1-1749-986E-845B8875B691}" type="presOf" srcId="{23884642-9FDB-8242-9DAB-0F5855C74DF6}" destId="{58F82424-EFEE-B64B-B9EA-4109FB265439}" srcOrd="0" destOrd="0" presId="urn:microsoft.com/office/officeart/2016/7/layout/RepeatingBendingProcessNew"/>
    <dgm:cxn modelId="{B0A2DEE3-9EB2-2A4E-BF63-54EF9C04FFFB}" srcId="{6D8F6BAB-573F-2A41-A85A-DBBA45A8C871}" destId="{23884642-9FDB-8242-9DAB-0F5855C74DF6}" srcOrd="2" destOrd="0" parTransId="{6460366F-DA21-9949-8EC6-CDA622AFC2C9}" sibTransId="{F2D8F535-60C7-EB42-912A-4A4F9274507F}"/>
    <dgm:cxn modelId="{4DE3D7E4-6F31-3544-B4A7-CF009692A4A5}" type="presOf" srcId="{F2D8F535-60C7-EB42-912A-4A4F9274507F}" destId="{B59B061D-767D-9B47-BF32-10B01BCB928D}" srcOrd="0" destOrd="0" presId="urn:microsoft.com/office/officeart/2016/7/layout/RepeatingBendingProcessNew"/>
    <dgm:cxn modelId="{533A9FE5-C275-1E4C-A818-35B6A767A024}" type="presOf" srcId="{B4F0B4D4-200A-5840-AC91-EBC8F78541D8}" destId="{F0E95728-020F-0B4F-BD3C-090DA52EA417}" srcOrd="0" destOrd="0" presId="urn:microsoft.com/office/officeart/2016/7/layout/RepeatingBendingProcessNew"/>
    <dgm:cxn modelId="{2F9271F0-119C-414B-9D75-F0EFBB6E2675}" srcId="{6D8F6BAB-573F-2A41-A85A-DBBA45A8C871}" destId="{59394638-B82B-0947-BFA7-708613747D68}" srcOrd="1" destOrd="0" parTransId="{5BFE17DB-1F10-124D-B059-6561F6385655}" sibTransId="{363A959A-2077-5841-8F04-FBC8A82AC677}"/>
    <dgm:cxn modelId="{2982FBF5-28F4-EC4A-A194-A132CD14726C}" type="presOf" srcId="{E5206769-D8CC-F64E-A50E-27CD1E2B90AC}" destId="{A218ACE4-5190-034D-8E67-93A828C4167A}" srcOrd="0" destOrd="0" presId="urn:microsoft.com/office/officeart/2016/7/layout/RepeatingBendingProcessNew"/>
    <dgm:cxn modelId="{15A4C7F7-0E91-8F46-9174-30D9457CFA03}" type="presOf" srcId="{E5206769-D8CC-F64E-A50E-27CD1E2B90AC}" destId="{5E8B2BE1-4864-3B4E-9883-B0C11C7F23E9}" srcOrd="1" destOrd="0" presId="urn:microsoft.com/office/officeart/2016/7/layout/RepeatingBendingProcessNew"/>
    <dgm:cxn modelId="{71995EFB-F1EA-6F46-AC9F-C216BB9C03F0}" type="presOf" srcId="{6D8F6BAB-573F-2A41-A85A-DBBA45A8C871}" destId="{3DE837A0-2AE3-7A48-94CA-3B9283A7DC54}" srcOrd="0" destOrd="0" presId="urn:microsoft.com/office/officeart/2016/7/layout/RepeatingBendingProcessNew"/>
    <dgm:cxn modelId="{8BB893FB-AE66-5B49-AB03-2BFD9381369F}" type="presOf" srcId="{34286FF5-0301-3044-8622-3C664D7FD05A}" destId="{9081CE0E-D59F-C349-8144-09652500F638}" srcOrd="0" destOrd="0" presId="urn:microsoft.com/office/officeart/2016/7/layout/RepeatingBendingProcessNew"/>
    <dgm:cxn modelId="{57268BFC-6542-CA47-AAB5-E521E624F029}" srcId="{6D8F6BAB-573F-2A41-A85A-DBBA45A8C871}" destId="{5CE8AC8B-93D1-6740-99B9-3A70DDA23D05}" srcOrd="0" destOrd="0" parTransId="{920283BC-2040-3641-B04B-B93BF92672B4}" sibTransId="{B4F0B4D4-200A-5840-AC91-EBC8F78541D8}"/>
    <dgm:cxn modelId="{09925F94-4C77-134C-87AB-21A0C3D2A4BD}" type="presParOf" srcId="{3DE837A0-2AE3-7A48-94CA-3B9283A7DC54}" destId="{C48146CA-D119-B64A-89B8-83BC66C13DBB}" srcOrd="0" destOrd="0" presId="urn:microsoft.com/office/officeart/2016/7/layout/RepeatingBendingProcessNew"/>
    <dgm:cxn modelId="{AC197EC5-4034-6349-B5B8-B9BB92DBEF37}" type="presParOf" srcId="{3DE837A0-2AE3-7A48-94CA-3B9283A7DC54}" destId="{F0E95728-020F-0B4F-BD3C-090DA52EA417}" srcOrd="1" destOrd="0" presId="urn:microsoft.com/office/officeart/2016/7/layout/RepeatingBendingProcessNew"/>
    <dgm:cxn modelId="{2A68C7CC-D71A-9746-AD71-AE3266C33926}" type="presParOf" srcId="{F0E95728-020F-0B4F-BD3C-090DA52EA417}" destId="{13948ED0-00A7-6A40-803D-FD273BCC8DCE}" srcOrd="0" destOrd="0" presId="urn:microsoft.com/office/officeart/2016/7/layout/RepeatingBendingProcessNew"/>
    <dgm:cxn modelId="{F8A3AFF5-24A4-944B-AD28-7F5A2033ADDE}" type="presParOf" srcId="{3DE837A0-2AE3-7A48-94CA-3B9283A7DC54}" destId="{CC687CFD-A369-F64B-90BD-5345DCF2046A}" srcOrd="2" destOrd="0" presId="urn:microsoft.com/office/officeart/2016/7/layout/RepeatingBendingProcessNew"/>
    <dgm:cxn modelId="{5CC1B2C0-69AA-5B43-81FD-9AFFE667F4D9}" type="presParOf" srcId="{3DE837A0-2AE3-7A48-94CA-3B9283A7DC54}" destId="{5867D69D-105B-BE40-B26A-367639FF5DD2}" srcOrd="3" destOrd="0" presId="urn:microsoft.com/office/officeart/2016/7/layout/RepeatingBendingProcessNew"/>
    <dgm:cxn modelId="{9D07803F-1CB8-2640-9C53-28A7D4BE7014}" type="presParOf" srcId="{5867D69D-105B-BE40-B26A-367639FF5DD2}" destId="{826FBE3B-1F1C-5440-8047-FE407F552AA0}" srcOrd="0" destOrd="0" presId="urn:microsoft.com/office/officeart/2016/7/layout/RepeatingBendingProcessNew"/>
    <dgm:cxn modelId="{B85C4DA2-6C71-7C40-8645-F86209D72857}" type="presParOf" srcId="{3DE837A0-2AE3-7A48-94CA-3B9283A7DC54}" destId="{58F82424-EFEE-B64B-B9EA-4109FB265439}" srcOrd="4" destOrd="0" presId="urn:microsoft.com/office/officeart/2016/7/layout/RepeatingBendingProcessNew"/>
    <dgm:cxn modelId="{30D708A5-5909-BB4F-8267-0EF816DCB434}" type="presParOf" srcId="{3DE837A0-2AE3-7A48-94CA-3B9283A7DC54}" destId="{B59B061D-767D-9B47-BF32-10B01BCB928D}" srcOrd="5" destOrd="0" presId="urn:microsoft.com/office/officeart/2016/7/layout/RepeatingBendingProcessNew"/>
    <dgm:cxn modelId="{0E95482D-E34F-9E48-B18A-2B120C6D95A6}" type="presParOf" srcId="{B59B061D-767D-9B47-BF32-10B01BCB928D}" destId="{78E571FA-4A43-454F-8032-54C398C4E121}" srcOrd="0" destOrd="0" presId="urn:microsoft.com/office/officeart/2016/7/layout/RepeatingBendingProcessNew"/>
    <dgm:cxn modelId="{E37B70B6-5BFD-EE44-BF67-9A4428604320}" type="presParOf" srcId="{3DE837A0-2AE3-7A48-94CA-3B9283A7DC54}" destId="{BE819C29-8E82-6341-B188-8345C18AF349}" srcOrd="6" destOrd="0" presId="urn:microsoft.com/office/officeart/2016/7/layout/RepeatingBendingProcessNew"/>
    <dgm:cxn modelId="{25FF79F1-8E43-554D-9DE2-0F50171C8B00}" type="presParOf" srcId="{3DE837A0-2AE3-7A48-94CA-3B9283A7DC54}" destId="{F3731339-7611-5340-8430-C6CE102797C5}" srcOrd="7" destOrd="0" presId="urn:microsoft.com/office/officeart/2016/7/layout/RepeatingBendingProcessNew"/>
    <dgm:cxn modelId="{F33E7375-D871-A644-B72B-55306B379F8F}" type="presParOf" srcId="{F3731339-7611-5340-8430-C6CE102797C5}" destId="{A8261EE8-EA3C-3F46-83B4-1343601AD33D}" srcOrd="0" destOrd="0" presId="urn:microsoft.com/office/officeart/2016/7/layout/RepeatingBendingProcessNew"/>
    <dgm:cxn modelId="{B7F35906-1F2F-A440-B781-CE5D90C68183}" type="presParOf" srcId="{3DE837A0-2AE3-7A48-94CA-3B9283A7DC54}" destId="{C3C37ADF-4EAB-D540-A35F-F055EF0797D1}" srcOrd="8" destOrd="0" presId="urn:microsoft.com/office/officeart/2016/7/layout/RepeatingBendingProcessNew"/>
    <dgm:cxn modelId="{F0EABC53-EBCC-EF48-A34C-256F817BD21D}" type="presParOf" srcId="{3DE837A0-2AE3-7A48-94CA-3B9283A7DC54}" destId="{34A2D964-AA78-D54C-8DB3-13717A267E3E}" srcOrd="9" destOrd="0" presId="urn:microsoft.com/office/officeart/2016/7/layout/RepeatingBendingProcessNew"/>
    <dgm:cxn modelId="{ACB88D80-5D5E-FD44-A63C-95FDD37A74D1}" type="presParOf" srcId="{34A2D964-AA78-D54C-8DB3-13717A267E3E}" destId="{1DA1FB99-9201-2C49-9641-DBBE834F98AE}" srcOrd="0" destOrd="0" presId="urn:microsoft.com/office/officeart/2016/7/layout/RepeatingBendingProcessNew"/>
    <dgm:cxn modelId="{6F7C06E4-5FBF-694A-819F-CBB012FD05A7}" type="presParOf" srcId="{3DE837A0-2AE3-7A48-94CA-3B9283A7DC54}" destId="{DC9E60FB-0E4B-8D4C-BFEA-D3EB50A2D024}" srcOrd="10" destOrd="0" presId="urn:microsoft.com/office/officeart/2016/7/layout/RepeatingBendingProcessNew"/>
    <dgm:cxn modelId="{D95C9B30-48D5-674A-A891-AA098191C6DA}" type="presParOf" srcId="{3DE837A0-2AE3-7A48-94CA-3B9283A7DC54}" destId="{826262D7-ACED-C44F-AF63-DCB4D6F7F2A3}" srcOrd="11" destOrd="0" presId="urn:microsoft.com/office/officeart/2016/7/layout/RepeatingBendingProcessNew"/>
    <dgm:cxn modelId="{BD19E31B-0A26-0A41-B672-46C71A862B6A}" type="presParOf" srcId="{826262D7-ACED-C44F-AF63-DCB4D6F7F2A3}" destId="{5C1DB107-CE79-AE4F-A57E-3668F3069B44}" srcOrd="0" destOrd="0" presId="urn:microsoft.com/office/officeart/2016/7/layout/RepeatingBendingProcessNew"/>
    <dgm:cxn modelId="{7767C5F3-5BF9-434C-B5E1-F78AE1A01334}" type="presParOf" srcId="{3DE837A0-2AE3-7A48-94CA-3B9283A7DC54}" destId="{748B12C2-6425-CB42-B2D9-AA268DA3946B}" srcOrd="12" destOrd="0" presId="urn:microsoft.com/office/officeart/2016/7/layout/RepeatingBendingProcessNew"/>
    <dgm:cxn modelId="{D688B903-4611-144A-A0BA-FFE4C43DCE87}" type="presParOf" srcId="{3DE837A0-2AE3-7A48-94CA-3B9283A7DC54}" destId="{A218ACE4-5190-034D-8E67-93A828C4167A}" srcOrd="13" destOrd="0" presId="urn:microsoft.com/office/officeart/2016/7/layout/RepeatingBendingProcessNew"/>
    <dgm:cxn modelId="{9E81FCC2-82D4-D14A-AAD3-1F234D149226}" type="presParOf" srcId="{A218ACE4-5190-034D-8E67-93A828C4167A}" destId="{5E8B2BE1-4864-3B4E-9883-B0C11C7F23E9}" srcOrd="0" destOrd="0" presId="urn:microsoft.com/office/officeart/2016/7/layout/RepeatingBendingProcessNew"/>
    <dgm:cxn modelId="{1B4D4EB1-7BB7-0843-B1CA-1E74B80ACB69}" type="presParOf" srcId="{3DE837A0-2AE3-7A48-94CA-3B9283A7DC54}" destId="{AE32F4E2-C8CD-AF47-A595-8270C78A553F}" srcOrd="14" destOrd="0" presId="urn:microsoft.com/office/officeart/2016/7/layout/RepeatingBendingProcessNew"/>
    <dgm:cxn modelId="{2D40CAD4-3AF4-EB46-B7F7-1F06A31FA244}" type="presParOf" srcId="{3DE837A0-2AE3-7A48-94CA-3B9283A7DC54}" destId="{CBF60EB2-AD4B-1240-8CD1-D7D8C7C5C24F}" srcOrd="15" destOrd="0" presId="urn:microsoft.com/office/officeart/2016/7/layout/RepeatingBendingProcessNew"/>
    <dgm:cxn modelId="{507E5BD8-3DE3-D24E-8B9B-05CA4A266D11}" type="presParOf" srcId="{CBF60EB2-AD4B-1240-8CD1-D7D8C7C5C24F}" destId="{828174C8-9FA6-C049-8D29-20BF0407AF10}" srcOrd="0" destOrd="0" presId="urn:microsoft.com/office/officeart/2016/7/layout/RepeatingBendingProcessNew"/>
    <dgm:cxn modelId="{8C1BD9C9-E0E5-8044-ABDE-87977AACFE27}" type="presParOf" srcId="{3DE837A0-2AE3-7A48-94CA-3B9283A7DC54}" destId="{9081CE0E-D59F-C349-8144-09652500F638}" srcOrd="16" destOrd="0" presId="urn:microsoft.com/office/officeart/2016/7/layout/RepeatingBendingProcessNew"/>
    <dgm:cxn modelId="{AB4CCEE7-0576-7744-BDE4-DB13B7698DCB}" type="presParOf" srcId="{3DE837A0-2AE3-7A48-94CA-3B9283A7DC54}" destId="{6D643268-55DD-2C42-8A4F-96801AFF45D2}" srcOrd="17" destOrd="0" presId="urn:microsoft.com/office/officeart/2016/7/layout/RepeatingBendingProcessNew"/>
    <dgm:cxn modelId="{333A3BB1-E926-6B49-8BBB-42203CF572F1}" type="presParOf" srcId="{6D643268-55DD-2C42-8A4F-96801AFF45D2}" destId="{01E4CA6A-9814-F749-A4A4-EC8928E4D3AC}" srcOrd="0" destOrd="0" presId="urn:microsoft.com/office/officeart/2016/7/layout/RepeatingBendingProcessNew"/>
    <dgm:cxn modelId="{8A6CE649-37F2-C349-B472-6809C703236D}" type="presParOf" srcId="{3DE837A0-2AE3-7A48-94CA-3B9283A7DC54}" destId="{B65ADA66-CCB4-DD4E-B875-2E6E20F42A61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A0B01-870C-A94F-AFC0-9E9FBC09AA8B}">
      <dsp:nvSpPr>
        <dsp:cNvPr id="0" name=""/>
        <dsp:cNvSpPr/>
      </dsp:nvSpPr>
      <dsp:spPr>
        <a:xfrm>
          <a:off x="1987996" y="1307911"/>
          <a:ext cx="4266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626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accent1"/>
            </a:solidFill>
          </a:endParaRPr>
        </a:p>
      </dsp:txBody>
      <dsp:txXfrm>
        <a:off x="2189879" y="1351345"/>
        <a:ext cx="22861" cy="4572"/>
      </dsp:txXfrm>
    </dsp:sp>
    <dsp:sp modelId="{25A1B31D-A599-B446-911A-5E174E4EF1B4}">
      <dsp:nvSpPr>
        <dsp:cNvPr id="0" name=""/>
        <dsp:cNvSpPr/>
      </dsp:nvSpPr>
      <dsp:spPr>
        <a:xfrm>
          <a:off x="1855" y="757249"/>
          <a:ext cx="1987940" cy="1192764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/>
              </a:solidFill>
            </a:rPr>
            <a:t>Partner Identification and Evaluation</a:t>
          </a:r>
          <a:endParaRPr lang="en-GB" sz="1700" kern="1200" dirty="0">
            <a:solidFill>
              <a:schemeClr val="accent1"/>
            </a:solidFill>
          </a:endParaRPr>
        </a:p>
      </dsp:txBody>
      <dsp:txXfrm>
        <a:off x="1855" y="757249"/>
        <a:ext cx="1987940" cy="1192764"/>
      </dsp:txXfrm>
    </dsp:sp>
    <dsp:sp modelId="{040AA31B-0CA4-CA40-AAA6-137C1993DC0E}">
      <dsp:nvSpPr>
        <dsp:cNvPr id="0" name=""/>
        <dsp:cNvSpPr/>
      </dsp:nvSpPr>
      <dsp:spPr>
        <a:xfrm>
          <a:off x="4433164" y="1307911"/>
          <a:ext cx="4266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626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accent1"/>
            </a:solidFill>
          </a:endParaRPr>
        </a:p>
      </dsp:txBody>
      <dsp:txXfrm>
        <a:off x="4635046" y="1351345"/>
        <a:ext cx="22861" cy="4572"/>
      </dsp:txXfrm>
    </dsp:sp>
    <dsp:sp modelId="{A8B77774-C1A3-A941-B067-8DB8469B0369}">
      <dsp:nvSpPr>
        <dsp:cNvPr id="0" name=""/>
        <dsp:cNvSpPr/>
      </dsp:nvSpPr>
      <dsp:spPr>
        <a:xfrm>
          <a:off x="2447023" y="757249"/>
          <a:ext cx="1987940" cy="1192764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1"/>
              </a:solidFill>
            </a:rPr>
            <a:t>Partner Recruitment </a:t>
          </a:r>
        </a:p>
      </dsp:txBody>
      <dsp:txXfrm>
        <a:off x="2447023" y="757249"/>
        <a:ext cx="1987940" cy="1192764"/>
      </dsp:txXfrm>
    </dsp:sp>
    <dsp:sp modelId="{14BF87CD-B7F9-9048-B546-ED3D8EF74DA1}">
      <dsp:nvSpPr>
        <dsp:cNvPr id="0" name=""/>
        <dsp:cNvSpPr/>
      </dsp:nvSpPr>
      <dsp:spPr>
        <a:xfrm>
          <a:off x="6878331" y="1307911"/>
          <a:ext cx="4266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626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accent1"/>
            </a:solidFill>
          </a:endParaRPr>
        </a:p>
      </dsp:txBody>
      <dsp:txXfrm>
        <a:off x="7080214" y="1351345"/>
        <a:ext cx="22861" cy="4572"/>
      </dsp:txXfrm>
    </dsp:sp>
    <dsp:sp modelId="{AA25FFD9-30C3-964E-B957-D397945C06E5}">
      <dsp:nvSpPr>
        <dsp:cNvPr id="0" name=""/>
        <dsp:cNvSpPr/>
      </dsp:nvSpPr>
      <dsp:spPr>
        <a:xfrm>
          <a:off x="4892190" y="757249"/>
          <a:ext cx="1987940" cy="1192764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/>
              </a:solidFill>
            </a:rPr>
            <a:t>Partnership Development and Management </a:t>
          </a:r>
        </a:p>
      </dsp:txBody>
      <dsp:txXfrm>
        <a:off x="4892190" y="757249"/>
        <a:ext cx="1987940" cy="1192764"/>
      </dsp:txXfrm>
    </dsp:sp>
    <dsp:sp modelId="{4DD19550-60BF-AB41-8015-E18D462D0EDA}">
      <dsp:nvSpPr>
        <dsp:cNvPr id="0" name=""/>
        <dsp:cNvSpPr/>
      </dsp:nvSpPr>
      <dsp:spPr>
        <a:xfrm>
          <a:off x="995826" y="1948213"/>
          <a:ext cx="7335502" cy="426626"/>
        </a:xfrm>
        <a:custGeom>
          <a:avLst/>
          <a:gdLst/>
          <a:ahLst/>
          <a:cxnLst/>
          <a:rect l="0" t="0" r="0" b="0"/>
          <a:pathLst>
            <a:path>
              <a:moveTo>
                <a:pt x="7335502" y="0"/>
              </a:moveTo>
              <a:lnTo>
                <a:pt x="7335502" y="230413"/>
              </a:lnTo>
              <a:lnTo>
                <a:pt x="0" y="230413"/>
              </a:lnTo>
              <a:lnTo>
                <a:pt x="0" y="42662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accent1"/>
            </a:solidFill>
          </a:endParaRPr>
        </a:p>
      </dsp:txBody>
      <dsp:txXfrm>
        <a:off x="4479834" y="2159240"/>
        <a:ext cx="367486" cy="4572"/>
      </dsp:txXfrm>
    </dsp:sp>
    <dsp:sp modelId="{EE64D31C-DBFC-414D-AC6E-B7B3567FA66D}">
      <dsp:nvSpPr>
        <dsp:cNvPr id="0" name=""/>
        <dsp:cNvSpPr/>
      </dsp:nvSpPr>
      <dsp:spPr>
        <a:xfrm>
          <a:off x="7337358" y="757249"/>
          <a:ext cx="1987940" cy="1192764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/>
              </a:solidFill>
            </a:rPr>
            <a:t>Collaborative Campaign Planning and Execution</a:t>
          </a:r>
        </a:p>
      </dsp:txBody>
      <dsp:txXfrm>
        <a:off x="7337358" y="757249"/>
        <a:ext cx="1987940" cy="1192764"/>
      </dsp:txXfrm>
    </dsp:sp>
    <dsp:sp modelId="{01F216FE-5074-8740-A952-8BF087CFAE29}">
      <dsp:nvSpPr>
        <dsp:cNvPr id="0" name=""/>
        <dsp:cNvSpPr/>
      </dsp:nvSpPr>
      <dsp:spPr>
        <a:xfrm>
          <a:off x="1987996" y="2957902"/>
          <a:ext cx="4266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626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accent1"/>
            </a:solidFill>
          </a:endParaRPr>
        </a:p>
      </dsp:txBody>
      <dsp:txXfrm>
        <a:off x="2189879" y="3001336"/>
        <a:ext cx="22861" cy="4572"/>
      </dsp:txXfrm>
    </dsp:sp>
    <dsp:sp modelId="{6A7A1C80-F854-CD4E-A5CA-4EF1AEEACA7C}">
      <dsp:nvSpPr>
        <dsp:cNvPr id="0" name=""/>
        <dsp:cNvSpPr/>
      </dsp:nvSpPr>
      <dsp:spPr>
        <a:xfrm>
          <a:off x="1855" y="2407240"/>
          <a:ext cx="1987940" cy="1192764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/>
              </a:solidFill>
            </a:rPr>
            <a:t>Performance Tracking and Reporting</a:t>
          </a:r>
        </a:p>
      </dsp:txBody>
      <dsp:txXfrm>
        <a:off x="1855" y="2407240"/>
        <a:ext cx="1987940" cy="1192764"/>
      </dsp:txXfrm>
    </dsp:sp>
    <dsp:sp modelId="{0462D8E1-AC97-2A40-AFA1-33580AB39EF0}">
      <dsp:nvSpPr>
        <dsp:cNvPr id="0" name=""/>
        <dsp:cNvSpPr/>
      </dsp:nvSpPr>
      <dsp:spPr>
        <a:xfrm>
          <a:off x="4433164" y="2957902"/>
          <a:ext cx="4266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626" y="4572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accent1"/>
            </a:solidFill>
          </a:endParaRPr>
        </a:p>
      </dsp:txBody>
      <dsp:txXfrm>
        <a:off x="4635046" y="3001336"/>
        <a:ext cx="22861" cy="4572"/>
      </dsp:txXfrm>
    </dsp:sp>
    <dsp:sp modelId="{46438D7A-4C1F-DF43-B2A8-F57D6EBE4687}">
      <dsp:nvSpPr>
        <dsp:cNvPr id="0" name=""/>
        <dsp:cNvSpPr/>
      </dsp:nvSpPr>
      <dsp:spPr>
        <a:xfrm>
          <a:off x="2447023" y="2407240"/>
          <a:ext cx="1987940" cy="1192764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/>
              </a:solidFill>
            </a:rPr>
            <a:t>Communication and Relationship Building</a:t>
          </a:r>
        </a:p>
      </dsp:txBody>
      <dsp:txXfrm>
        <a:off x="2447023" y="2407240"/>
        <a:ext cx="1987940" cy="1192764"/>
      </dsp:txXfrm>
    </dsp:sp>
    <dsp:sp modelId="{BA1FFE84-8186-1D4A-8748-538F9CCDB4CE}">
      <dsp:nvSpPr>
        <dsp:cNvPr id="0" name=""/>
        <dsp:cNvSpPr/>
      </dsp:nvSpPr>
      <dsp:spPr>
        <a:xfrm>
          <a:off x="4892190" y="2407240"/>
          <a:ext cx="1987940" cy="1192764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accent1"/>
              </a:solidFill>
            </a:rPr>
            <a:t>Evaluation and Optimization of the partners</a:t>
          </a:r>
        </a:p>
      </dsp:txBody>
      <dsp:txXfrm>
        <a:off x="4892190" y="2407240"/>
        <a:ext cx="1987940" cy="1192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95728-020F-0B4F-BD3C-090DA52EA417}">
      <dsp:nvSpPr>
        <dsp:cNvPr id="0" name=""/>
        <dsp:cNvSpPr/>
      </dsp:nvSpPr>
      <dsp:spPr>
        <a:xfrm>
          <a:off x="1719255" y="1123324"/>
          <a:ext cx="362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60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chemeClr val="accent1"/>
            </a:solidFill>
          </a:endParaRPr>
        </a:p>
      </dsp:txBody>
      <dsp:txXfrm>
        <a:off x="1890725" y="1167076"/>
        <a:ext cx="19660" cy="3935"/>
      </dsp:txXfrm>
    </dsp:sp>
    <dsp:sp modelId="{C48146CA-D119-B64A-89B8-83BC66C13DBB}">
      <dsp:nvSpPr>
        <dsp:cNvPr id="0" name=""/>
        <dsp:cNvSpPr/>
      </dsp:nvSpPr>
      <dsp:spPr>
        <a:xfrm>
          <a:off x="11484" y="656172"/>
          <a:ext cx="1709570" cy="1025742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70" tIns="87932" rIns="83770" bIns="8793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chemeClr val="accent1"/>
              </a:solidFill>
            </a:rPr>
            <a:t>Market Research: </a:t>
          </a:r>
          <a:endParaRPr lang="en-GB" sz="1800" kern="1200" dirty="0">
            <a:solidFill>
              <a:schemeClr val="accent1"/>
            </a:solidFill>
          </a:endParaRPr>
        </a:p>
      </dsp:txBody>
      <dsp:txXfrm>
        <a:off x="11484" y="656172"/>
        <a:ext cx="1709570" cy="1025742"/>
      </dsp:txXfrm>
    </dsp:sp>
    <dsp:sp modelId="{5867D69D-105B-BE40-B26A-367639FF5DD2}">
      <dsp:nvSpPr>
        <dsp:cNvPr id="0" name=""/>
        <dsp:cNvSpPr/>
      </dsp:nvSpPr>
      <dsp:spPr>
        <a:xfrm>
          <a:off x="3822027" y="1123324"/>
          <a:ext cx="362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60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chemeClr val="accent1"/>
            </a:solidFill>
          </a:endParaRPr>
        </a:p>
      </dsp:txBody>
      <dsp:txXfrm>
        <a:off x="3993497" y="1167076"/>
        <a:ext cx="19660" cy="3935"/>
      </dsp:txXfrm>
    </dsp:sp>
    <dsp:sp modelId="{CC687CFD-A369-F64B-90BD-5345DCF2046A}">
      <dsp:nvSpPr>
        <dsp:cNvPr id="0" name=""/>
        <dsp:cNvSpPr/>
      </dsp:nvSpPr>
      <dsp:spPr>
        <a:xfrm>
          <a:off x="2114256" y="656172"/>
          <a:ext cx="1709570" cy="1025742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70" tIns="87932" rIns="83770" bIns="8793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/>
              </a:solidFill>
            </a:rPr>
            <a:t>Target Audience Identification</a:t>
          </a:r>
        </a:p>
      </dsp:txBody>
      <dsp:txXfrm>
        <a:off x="2114256" y="656172"/>
        <a:ext cx="1709570" cy="1025742"/>
      </dsp:txXfrm>
    </dsp:sp>
    <dsp:sp modelId="{B59B061D-767D-9B47-BF32-10B01BCB928D}">
      <dsp:nvSpPr>
        <dsp:cNvPr id="0" name=""/>
        <dsp:cNvSpPr/>
      </dsp:nvSpPr>
      <dsp:spPr>
        <a:xfrm>
          <a:off x="5924799" y="1123324"/>
          <a:ext cx="362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60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chemeClr val="accent1"/>
            </a:solidFill>
          </a:endParaRPr>
        </a:p>
      </dsp:txBody>
      <dsp:txXfrm>
        <a:off x="6096270" y="1167076"/>
        <a:ext cx="19660" cy="3935"/>
      </dsp:txXfrm>
    </dsp:sp>
    <dsp:sp modelId="{58F82424-EFEE-B64B-B9EA-4109FB265439}">
      <dsp:nvSpPr>
        <dsp:cNvPr id="0" name=""/>
        <dsp:cNvSpPr/>
      </dsp:nvSpPr>
      <dsp:spPr>
        <a:xfrm>
          <a:off x="4217028" y="656172"/>
          <a:ext cx="1709570" cy="1025742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70" tIns="87932" rIns="83770" bIns="8793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/>
              </a:solidFill>
            </a:rPr>
            <a:t>Marketing Strategy Development</a:t>
          </a:r>
        </a:p>
      </dsp:txBody>
      <dsp:txXfrm>
        <a:off x="4217028" y="656172"/>
        <a:ext cx="1709570" cy="1025742"/>
      </dsp:txXfrm>
    </dsp:sp>
    <dsp:sp modelId="{F3731339-7611-5340-8430-C6CE102797C5}">
      <dsp:nvSpPr>
        <dsp:cNvPr id="0" name=""/>
        <dsp:cNvSpPr/>
      </dsp:nvSpPr>
      <dsp:spPr>
        <a:xfrm>
          <a:off x="8027571" y="1123324"/>
          <a:ext cx="362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60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chemeClr val="accent1"/>
            </a:solidFill>
          </a:endParaRPr>
        </a:p>
      </dsp:txBody>
      <dsp:txXfrm>
        <a:off x="8199042" y="1167076"/>
        <a:ext cx="19660" cy="3935"/>
      </dsp:txXfrm>
    </dsp:sp>
    <dsp:sp modelId="{BE819C29-8E82-6341-B188-8345C18AF349}">
      <dsp:nvSpPr>
        <dsp:cNvPr id="0" name=""/>
        <dsp:cNvSpPr/>
      </dsp:nvSpPr>
      <dsp:spPr>
        <a:xfrm>
          <a:off x="6319800" y="656172"/>
          <a:ext cx="1709570" cy="1025742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70" tIns="87932" rIns="83770" bIns="8793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/>
              </a:solidFill>
            </a:rPr>
            <a:t>Branding and Positioning</a:t>
          </a:r>
        </a:p>
      </dsp:txBody>
      <dsp:txXfrm>
        <a:off x="6319800" y="656172"/>
        <a:ext cx="1709570" cy="1025742"/>
      </dsp:txXfrm>
    </dsp:sp>
    <dsp:sp modelId="{34A2D964-AA78-D54C-8DB3-13717A267E3E}">
      <dsp:nvSpPr>
        <dsp:cNvPr id="0" name=""/>
        <dsp:cNvSpPr/>
      </dsp:nvSpPr>
      <dsp:spPr>
        <a:xfrm>
          <a:off x="866269" y="1680115"/>
          <a:ext cx="8411088" cy="362601"/>
        </a:xfrm>
        <a:custGeom>
          <a:avLst/>
          <a:gdLst/>
          <a:ahLst/>
          <a:cxnLst/>
          <a:rect l="0" t="0" r="0" b="0"/>
          <a:pathLst>
            <a:path>
              <a:moveTo>
                <a:pt x="8411088" y="0"/>
              </a:moveTo>
              <a:lnTo>
                <a:pt x="8411088" y="198400"/>
              </a:lnTo>
              <a:lnTo>
                <a:pt x="0" y="198400"/>
              </a:lnTo>
              <a:lnTo>
                <a:pt x="0" y="362601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chemeClr val="accent1"/>
            </a:solidFill>
          </a:endParaRPr>
        </a:p>
      </dsp:txBody>
      <dsp:txXfrm>
        <a:off x="4861307" y="1859448"/>
        <a:ext cx="421013" cy="3935"/>
      </dsp:txXfrm>
    </dsp:sp>
    <dsp:sp modelId="{C3C37ADF-4EAB-D540-A35F-F055EF0797D1}">
      <dsp:nvSpPr>
        <dsp:cNvPr id="0" name=""/>
        <dsp:cNvSpPr/>
      </dsp:nvSpPr>
      <dsp:spPr>
        <a:xfrm>
          <a:off x="8422572" y="656172"/>
          <a:ext cx="1709570" cy="1025742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70" tIns="87932" rIns="83770" bIns="8793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/>
              </a:solidFill>
            </a:rPr>
            <a:t>Product or Service Promotion</a:t>
          </a:r>
        </a:p>
      </dsp:txBody>
      <dsp:txXfrm>
        <a:off x="8422572" y="656172"/>
        <a:ext cx="1709570" cy="1025742"/>
      </dsp:txXfrm>
    </dsp:sp>
    <dsp:sp modelId="{826262D7-ACED-C44F-AF63-DCB4D6F7F2A3}">
      <dsp:nvSpPr>
        <dsp:cNvPr id="0" name=""/>
        <dsp:cNvSpPr/>
      </dsp:nvSpPr>
      <dsp:spPr>
        <a:xfrm>
          <a:off x="1719255" y="2542267"/>
          <a:ext cx="362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60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chemeClr val="accent1"/>
            </a:solidFill>
          </a:endParaRPr>
        </a:p>
      </dsp:txBody>
      <dsp:txXfrm>
        <a:off x="1890725" y="2586019"/>
        <a:ext cx="19660" cy="3935"/>
      </dsp:txXfrm>
    </dsp:sp>
    <dsp:sp modelId="{DC9E60FB-0E4B-8D4C-BFEA-D3EB50A2D024}">
      <dsp:nvSpPr>
        <dsp:cNvPr id="0" name=""/>
        <dsp:cNvSpPr/>
      </dsp:nvSpPr>
      <dsp:spPr>
        <a:xfrm>
          <a:off x="11484" y="2075116"/>
          <a:ext cx="1709570" cy="1025742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70" tIns="87932" rIns="83770" bIns="8793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/>
              </a:solidFill>
            </a:rPr>
            <a:t>Digital Marketing</a:t>
          </a:r>
        </a:p>
      </dsp:txBody>
      <dsp:txXfrm>
        <a:off x="11484" y="2075116"/>
        <a:ext cx="1709570" cy="1025742"/>
      </dsp:txXfrm>
    </dsp:sp>
    <dsp:sp modelId="{A218ACE4-5190-034D-8E67-93A828C4167A}">
      <dsp:nvSpPr>
        <dsp:cNvPr id="0" name=""/>
        <dsp:cNvSpPr/>
      </dsp:nvSpPr>
      <dsp:spPr>
        <a:xfrm>
          <a:off x="3822027" y="2542267"/>
          <a:ext cx="362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60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chemeClr val="accent1"/>
            </a:solidFill>
          </a:endParaRPr>
        </a:p>
      </dsp:txBody>
      <dsp:txXfrm>
        <a:off x="3993497" y="2586019"/>
        <a:ext cx="19660" cy="3935"/>
      </dsp:txXfrm>
    </dsp:sp>
    <dsp:sp modelId="{748B12C2-6425-CB42-B2D9-AA268DA3946B}">
      <dsp:nvSpPr>
        <dsp:cNvPr id="0" name=""/>
        <dsp:cNvSpPr/>
      </dsp:nvSpPr>
      <dsp:spPr>
        <a:xfrm>
          <a:off x="2114256" y="2075116"/>
          <a:ext cx="1709570" cy="1025742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70" tIns="87932" rIns="83770" bIns="8793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/>
              </a:solidFill>
            </a:rPr>
            <a:t>Lead Generation and Conversion</a:t>
          </a:r>
        </a:p>
      </dsp:txBody>
      <dsp:txXfrm>
        <a:off x="2114256" y="2075116"/>
        <a:ext cx="1709570" cy="1025742"/>
      </dsp:txXfrm>
    </dsp:sp>
    <dsp:sp modelId="{CBF60EB2-AD4B-1240-8CD1-D7D8C7C5C24F}">
      <dsp:nvSpPr>
        <dsp:cNvPr id="0" name=""/>
        <dsp:cNvSpPr/>
      </dsp:nvSpPr>
      <dsp:spPr>
        <a:xfrm>
          <a:off x="5924799" y="2542267"/>
          <a:ext cx="362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60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chemeClr val="accent1"/>
            </a:solidFill>
          </a:endParaRPr>
        </a:p>
      </dsp:txBody>
      <dsp:txXfrm>
        <a:off x="6096270" y="2586019"/>
        <a:ext cx="19660" cy="3935"/>
      </dsp:txXfrm>
    </dsp:sp>
    <dsp:sp modelId="{AE32F4E2-C8CD-AF47-A595-8270C78A553F}">
      <dsp:nvSpPr>
        <dsp:cNvPr id="0" name=""/>
        <dsp:cNvSpPr/>
      </dsp:nvSpPr>
      <dsp:spPr>
        <a:xfrm>
          <a:off x="4217028" y="2075116"/>
          <a:ext cx="1709570" cy="1025742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70" tIns="87932" rIns="83770" bIns="8793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/>
              </a:solidFill>
            </a:rPr>
            <a:t>Customer Relationship Management (CRM)</a:t>
          </a:r>
        </a:p>
      </dsp:txBody>
      <dsp:txXfrm>
        <a:off x="4217028" y="2075116"/>
        <a:ext cx="1709570" cy="1025742"/>
      </dsp:txXfrm>
    </dsp:sp>
    <dsp:sp modelId="{6D643268-55DD-2C42-8A4F-96801AFF45D2}">
      <dsp:nvSpPr>
        <dsp:cNvPr id="0" name=""/>
        <dsp:cNvSpPr/>
      </dsp:nvSpPr>
      <dsp:spPr>
        <a:xfrm>
          <a:off x="8027571" y="2542267"/>
          <a:ext cx="362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260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>
            <a:solidFill>
              <a:schemeClr val="accent1"/>
            </a:solidFill>
          </a:endParaRPr>
        </a:p>
      </dsp:txBody>
      <dsp:txXfrm>
        <a:off x="8199042" y="2586019"/>
        <a:ext cx="19660" cy="3935"/>
      </dsp:txXfrm>
    </dsp:sp>
    <dsp:sp modelId="{9081CE0E-D59F-C349-8144-09652500F638}">
      <dsp:nvSpPr>
        <dsp:cNvPr id="0" name=""/>
        <dsp:cNvSpPr/>
      </dsp:nvSpPr>
      <dsp:spPr>
        <a:xfrm>
          <a:off x="6319800" y="2075116"/>
          <a:ext cx="1709570" cy="1025742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70" tIns="87932" rIns="83770" bIns="8793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/>
              </a:solidFill>
            </a:rPr>
            <a:t>Performance Measurement and Analytics</a:t>
          </a:r>
        </a:p>
      </dsp:txBody>
      <dsp:txXfrm>
        <a:off x="6319800" y="2075116"/>
        <a:ext cx="1709570" cy="1025742"/>
      </dsp:txXfrm>
    </dsp:sp>
    <dsp:sp modelId="{B65ADA66-CCB4-DD4E-B875-2E6E20F42A61}">
      <dsp:nvSpPr>
        <dsp:cNvPr id="0" name=""/>
        <dsp:cNvSpPr/>
      </dsp:nvSpPr>
      <dsp:spPr>
        <a:xfrm>
          <a:off x="8422572" y="2075116"/>
          <a:ext cx="1709570" cy="1025742"/>
        </a:xfrm>
        <a:prstGeom prst="rect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770" tIns="87932" rIns="83770" bIns="8793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/>
              </a:solidFill>
            </a:rPr>
            <a:t>Continuous Learning and Adaptation</a:t>
          </a:r>
        </a:p>
      </dsp:txBody>
      <dsp:txXfrm>
        <a:off x="8422572" y="2075116"/>
        <a:ext cx="1709570" cy="1025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892CF-3CD8-9D48-9337-ED4DB4BD7BB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26176-F929-6E42-9E7C-EA4C46BE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Id2" /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DD7A0-ACA2-3A46-8B81-5BC923ADDA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18701"/>
      </p:ext>
    </p:extLst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image" Target="/ppt/media/image2.png" Id="rId2" /><Relationship Type="http://schemas.openxmlformats.org/officeDocument/2006/relationships/slideMaster" Target="/ppt/slideMasters/slideMaster1.xml" Id="rId1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image" Target="/ppt/media/image19.jpg" Id="rId2" /><Relationship Type="http://schemas.openxmlformats.org/officeDocument/2006/relationships/slideMaster" Target="/ppt/slideMasters/slideMaster1.xml" Id="rId1" /></Relationships>
</file>

<file path=ppt/slideLayouts/_rels/slideLayout24.xml.rels>&#65279;<?xml version="1.0" encoding="utf-8"?><Relationships xmlns="http://schemas.openxmlformats.org/package/2006/relationships"><Relationship Type="http://schemas.openxmlformats.org/officeDocument/2006/relationships/image" Target="/ppt/media/image4.png" Id="rId2" /><Relationship Type="http://schemas.openxmlformats.org/officeDocument/2006/relationships/slideMaster" Target="/ppt/slideMasters/slideMaster1.xml" Id="rId1" /></Relationships>
</file>

<file path=ppt/slideLayouts/_rels/slideLayout26.xml.rels>&#65279;<?xml version="1.0" encoding="utf-8"?><Relationships xmlns="http://schemas.openxmlformats.org/package/2006/relationships"><Relationship Type="http://schemas.openxmlformats.org/officeDocument/2006/relationships/image" Target="/ppt/media/image5.png" Id="rId3" /><Relationship Type="http://schemas.openxmlformats.org/officeDocument/2006/relationships/image" Target="/ppt/media/image4.png" Id="rId2" /><Relationship Type="http://schemas.openxmlformats.org/officeDocument/2006/relationships/slideMaster" Target="/ppt/slideMasters/slideMaster1.xml" Id="rId1" /></Relationships>
</file>

<file path=ppt/slideLayouts/_rels/slideLayout29.xml.rels>&#65279;<?xml version="1.0" encoding="utf-8"?><Relationships xmlns="http://schemas.openxmlformats.org/package/2006/relationships"><Relationship Type="http://schemas.openxmlformats.org/officeDocument/2006/relationships/image" Target="/ppt/media/image4.png" Id="rId2" /><Relationship Type="http://schemas.openxmlformats.org/officeDocument/2006/relationships/slideMaster" Target="/ppt/slideMasters/slideMaster1.xml" Id="rId1" /></Relationships>
</file>

<file path=ppt/slideLayouts/_rels/slideLayout36.xml.rels>&#65279;<?xml version="1.0" encoding="utf-8"?><Relationships xmlns="http://schemas.openxmlformats.org/package/2006/relationships"><Relationship Type="http://schemas.openxmlformats.org/officeDocument/2006/relationships/image" Target="/ppt/media/image1.png" Id="rId3" /><Relationship Type="http://schemas.openxmlformats.org/officeDocument/2006/relationships/image" Target="/ppt/media/image28.emf" Id="rId2" /><Relationship Type="http://schemas.openxmlformats.org/officeDocument/2006/relationships/slideMaster" Target="/ppt/slideMasters/slideMaster1.xml" Id="rId1" /></Relationships>
</file>

<file path=ppt/slideLayouts/_rels/slideLayout37.xml.rels>&#65279;<?xml version="1.0" encoding="utf-8"?><Relationships xmlns="http://schemas.openxmlformats.org/package/2006/relationships"><Relationship Type="http://schemas.openxmlformats.org/officeDocument/2006/relationships/image" Target="/ppt/media/image1.png" Id="rId3" /><Relationship Type="http://schemas.openxmlformats.org/officeDocument/2006/relationships/image" Target="/ppt/media/image26.emf" Id="rId2" /><Relationship Type="http://schemas.openxmlformats.org/officeDocument/2006/relationships/slideMaster" Target="/ppt/slideMasters/slideMaster1.xml" Id="rId1" /></Relationships>
</file>

<file path=ppt/slideLayouts/_rels/slideLayout47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image" Target="/ppt/media/image2.png" Id="rId2" /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image" Target="/ppt/media/image8.jpg" Id="rId2" /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95EE1FD-152D-C44F-3A60-C392ED26F1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oppins" pitchFamily="2" charset="77"/>
                <a:cs typeface="Poppins" pitchFamily="2" charset="77"/>
              </a:rPr>
              <a:t>    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A8DFD-56AE-8538-84D5-B3BA66965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686" y="2722563"/>
            <a:ext cx="8414703" cy="238760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5B276-D3E5-F742-34FA-393E9A8F7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4687" y="5327904"/>
            <a:ext cx="8414702" cy="12313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53BAF6-107F-E104-F3F8-7C7353405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777" y="424850"/>
            <a:ext cx="3562682" cy="1655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35CC1C-9F62-F271-B1E6-967BCAAFF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4715" y="0"/>
            <a:ext cx="2217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06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resentation imag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35168B-8D10-1698-5B12-2583CC4FA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DDFACED-CF11-7C0F-C80A-729F8DF6B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150" y="1903615"/>
            <a:ext cx="9754286" cy="4222865"/>
          </a:xfrm>
        </p:spPr>
        <p:txBody>
          <a:bodyPr anchor="b">
            <a:normAutofit/>
          </a:bodyPr>
          <a:lstStyle>
            <a:lvl1pPr algn="l">
              <a:defRPr sz="50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230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ld results message -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6FE4BB-8B93-ED91-14A1-EC90BBEA6D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2015" y="0"/>
            <a:ext cx="71799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BA8DFD-56AE-8538-84D5-B3BA66965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232" y="370644"/>
            <a:ext cx="7488064" cy="772426"/>
          </a:xfrm>
          <a:noFill/>
        </p:spPr>
        <p:txBody>
          <a:bodyPr lIns="180000" tIns="180000" rIns="180000" bIns="180000" anchor="t">
            <a:normAutofit/>
          </a:bodyPr>
          <a:lstStyle>
            <a:lvl1pPr algn="l">
              <a:defRPr sz="3600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6305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ld results message -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E36301-C019-DCD4-67B4-D162C7708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2015" y="0"/>
            <a:ext cx="717998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AF9EAB-7DD0-7E3F-378C-02ED4DA4D364}"/>
              </a:ext>
            </a:extLst>
          </p:cNvPr>
          <p:cNvSpPr/>
          <p:nvPr userDrawn="1"/>
        </p:nvSpPr>
        <p:spPr>
          <a:xfrm>
            <a:off x="205946" y="189470"/>
            <a:ext cx="708286" cy="11203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A8DFD-56AE-8538-84D5-B3BA66965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232" y="370644"/>
            <a:ext cx="7488064" cy="772426"/>
          </a:xfrm>
          <a:noFill/>
        </p:spPr>
        <p:txBody>
          <a:bodyPr lIns="180000" tIns="180000" rIns="180000" bIns="180000"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D163A-64A7-CE31-901D-81DDDDA313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043" y="264313"/>
            <a:ext cx="497552" cy="9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40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ld results message -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DEDB9F-EF41-E35F-FF4D-049D65E392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2015" y="0"/>
            <a:ext cx="71799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BA8DFD-56AE-8538-84D5-B3BA66965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232" y="370644"/>
            <a:ext cx="7488064" cy="772426"/>
          </a:xfrm>
          <a:noFill/>
        </p:spPr>
        <p:txBody>
          <a:bodyPr lIns="180000" tIns="180000" rIns="180000" bIns="180000" anchor="t">
            <a:normAutofit/>
          </a:bodyPr>
          <a:lstStyle>
            <a:lvl1pPr algn="l">
              <a:defRPr sz="3600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218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6B44EA-5516-1D5D-FF44-3B49AA52969E}"/>
              </a:ext>
            </a:extLst>
          </p:cNvPr>
          <p:cNvSpPr/>
          <p:nvPr userDrawn="1"/>
        </p:nvSpPr>
        <p:spPr>
          <a:xfrm>
            <a:off x="9750829" y="748144"/>
            <a:ext cx="1612669" cy="6109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7959E-71FA-5B92-6D4F-186FA9C9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15" y="955060"/>
            <a:ext cx="10116590" cy="956065"/>
          </a:xfrm>
        </p:spPr>
        <p:txBody>
          <a:bodyPr/>
          <a:lstStyle>
            <a:lvl1pPr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4704A-1B63-614E-5866-7C31FA634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15" y="2003367"/>
            <a:ext cx="10116590" cy="4538749"/>
          </a:xfrm>
        </p:spPr>
        <p:txBody>
          <a:bodyPr/>
          <a:lstStyle>
            <a:lvl1pPr marL="0" indent="0">
              <a:buNone/>
              <a:defRPr b="0" i="0">
                <a:latin typeface="Poppins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b="0" i="0">
                <a:latin typeface="Poppins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b="0" i="0">
                <a:latin typeface="Poppins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Poppins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82B01-B55B-09E8-0E9A-1DB11E289F99}"/>
              </a:ext>
            </a:extLst>
          </p:cNvPr>
          <p:cNvSpPr/>
          <p:nvPr userDrawn="1"/>
        </p:nvSpPr>
        <p:spPr>
          <a:xfrm>
            <a:off x="1" y="0"/>
            <a:ext cx="9835776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latin typeface="Poppins" pitchFamily="2" charset="77"/>
              </a:rPr>
              <a:t>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0CF173-5DB9-4E78-CC47-3502A7AF07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57295" y="1965272"/>
            <a:ext cx="2956963" cy="2981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4C7112-E421-0A2E-20B8-808434758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52"/>
          <a:stretch/>
        </p:blipFill>
        <p:spPr>
          <a:xfrm>
            <a:off x="279287" y="271123"/>
            <a:ext cx="497227" cy="9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81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3A19D6-0C32-5618-93FE-3456868F860F}"/>
              </a:ext>
            </a:extLst>
          </p:cNvPr>
          <p:cNvSpPr/>
          <p:nvPr userDrawn="1"/>
        </p:nvSpPr>
        <p:spPr>
          <a:xfrm>
            <a:off x="-119921" y="0"/>
            <a:ext cx="996069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latin typeface="Poppins" pitchFamily="2" charset="77"/>
              </a:rPr>
              <a:t>    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7959E-71FA-5B92-6D4F-186FA9C9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15" y="955060"/>
            <a:ext cx="10116590" cy="956065"/>
          </a:xfrm>
        </p:spPr>
        <p:txBody>
          <a:bodyPr/>
          <a:lstStyle>
            <a:lvl1pPr>
              <a:defRPr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4704A-1B63-614E-5866-7C31FA634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15" y="2003367"/>
            <a:ext cx="10116590" cy="4538749"/>
          </a:xfrm>
        </p:spPr>
        <p:txBody>
          <a:bodyPr/>
          <a:lstStyle>
            <a:lvl1pPr marL="0" indent="0">
              <a:buNone/>
              <a:defRPr b="0" i="0">
                <a:latin typeface="Poppins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b="0" i="0">
                <a:latin typeface="Poppins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b="0" i="0">
                <a:latin typeface="Poppins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latin typeface="Poppins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b="0" i="0">
                <a:latin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A745B6-C75C-459B-B768-1217B393AF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7294" y="2002390"/>
            <a:ext cx="2688009" cy="2999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EB497B-829F-64A2-2C2F-F75A7BD4B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52"/>
          <a:stretch/>
        </p:blipFill>
        <p:spPr>
          <a:xfrm>
            <a:off x="279287" y="271123"/>
            <a:ext cx="497227" cy="9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885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95EE1FD-152D-C44F-3A60-C392ED26F1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latin typeface="Poppins" pitchFamily="2" charset="77"/>
              </a:rPr>
              <a:t>    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A8DFD-56AE-8538-84D5-B3BA669650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4686" y="2616894"/>
            <a:ext cx="8414703" cy="132705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sign off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5B276-D3E5-F742-34FA-393E9A8F7C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4687" y="4161692"/>
            <a:ext cx="8414702" cy="227145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enter contact details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53BAF6-107F-E104-F3F8-7C7353405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777" y="424850"/>
            <a:ext cx="3562682" cy="1655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35CC1C-9F62-F271-B1E6-967BCAAFF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4715" y="0"/>
            <a:ext cx="2217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7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rainstorming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35168B-8D10-1698-5B12-2583CC4FA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938AC-2CD2-6B24-8A19-789904CEA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150" y="1903615"/>
            <a:ext cx="9754286" cy="4222865"/>
          </a:xfrm>
        </p:spPr>
        <p:txBody>
          <a:bodyPr anchor="b">
            <a:normAutofit/>
          </a:bodyPr>
          <a:lstStyle>
            <a:lvl1pPr algn="l">
              <a:defRPr sz="50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1835532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6.xml" Id="rId26" /><Relationship Type="http://schemas.openxmlformats.org/officeDocument/2006/relationships/slideLayout" Target="/ppt/slideLayouts/slideLayout47.xml" Id="rId47" /><Relationship Type="http://schemas.openxmlformats.org/officeDocument/2006/relationships/slideLayout" Target="/ppt/slideLayouts/slideLayout29.xml" Id="rId29" /><Relationship Type="http://schemas.openxmlformats.org/officeDocument/2006/relationships/slideLayout" Target="/ppt/slideLayouts/slideLayout24.xml" Id="rId24" /><Relationship Type="http://schemas.openxmlformats.org/officeDocument/2006/relationships/slideLayout" Target="/ppt/slideLayouts/slideLayout37.xml" Id="rId37" /><Relationship Type="http://schemas.openxmlformats.org/officeDocument/2006/relationships/slideLayout" Target="/ppt/slideLayouts/slideLayout36.xml" Id="rId36" /><Relationship Type="http://schemas.openxmlformats.org/officeDocument/2006/relationships/image" Target="/ppt/media/image1.png" Id="rId49" /><Relationship Type="http://schemas.openxmlformats.org/officeDocument/2006/relationships/slideLayout" Target="/ppt/slideLayouts/slideLayout19.xml" Id="rId19" /><Relationship Type="http://schemas.openxmlformats.org/officeDocument/2006/relationships/theme" Target="/ppt/theme/theme1.xml" Id="rId48" /><Relationship Type="http://schemas.openxmlformats.org/officeDocument/2006/relationships/slideLayout" Target="/ppt/slideLayouts/slideLayout8.xml" Id="rId8" /><Relationship Type="http://schemas.openxmlformats.org/officeDocument/2006/relationships/slideLayout" Target="/ppt/slideLayouts/slideLayout1.xml" Id="rId1" /></Relationships>
</file>

<file path=ppt/slideMasters/slideMaster1.xml><?xml version="1.0" encoding="utf-8"?>
<p:sldMaster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213A8A-1142-CD40-03B4-D2FCFC5C0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14" y="930121"/>
            <a:ext cx="10638493" cy="95606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FDF2D-3FF4-B39D-D817-4B5B4FF31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214" y="2003367"/>
            <a:ext cx="10638493" cy="45387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A5F68-9724-AF27-03D7-D58F621115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52"/>
          <a:stretch/>
        </p:blipFill>
        <p:spPr>
          <a:xfrm>
            <a:off x="279287" y="271123"/>
            <a:ext cx="497227" cy="95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2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8"/>
    <p:sldLayoutId id="2147483679" r:id="rId19"/>
    <p:sldLayoutId id="2147483697" r:id="rId24"/>
    <p:sldLayoutId id="2147483698" r:id="rId26"/>
    <p:sldLayoutId id="2147483696" r:id="rId29"/>
    <p:sldLayoutId id="2147483693" r:id="rId36"/>
    <p:sldLayoutId id="2147483694" r:id="rId37"/>
    <p:sldLayoutId id="2147483665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455F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rgbClr val="00455F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0455F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0455F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0455F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0455F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notesSlide" Target="/ppt/notesSlides/notesSlide1.xml" Id="rId2" /><Relationship Type="http://schemas.openxmlformats.org/officeDocument/2006/relationships/slideLayout" Target="/ppt/slideLayouts/slideLayout1.xml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38.png" Id="rId2" /><Relationship Type="http://schemas.openxmlformats.org/officeDocument/2006/relationships/slideLayout" Target="/ppt/slideLayouts/slideLayout26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7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39.emf" Id="rId3" /><Relationship Type="http://schemas.openxmlformats.org/officeDocument/2006/relationships/image" Target="/ppt/media/image31.emf" Id="rId2" /><Relationship Type="http://schemas.openxmlformats.org/officeDocument/2006/relationships/slideLayout" Target="/ppt/slideLayouts/slideLayout29.xml" Id="rId1" /><Relationship Type="http://schemas.openxmlformats.org/officeDocument/2006/relationships/image" Target="/ppt/media/image38.png" Id="rId6" /><Relationship Type="http://schemas.openxmlformats.org/officeDocument/2006/relationships/image" Target="/ppt/media/image41.emf" Id="rId5" /><Relationship Type="http://schemas.openxmlformats.org/officeDocument/2006/relationships/image" Target="/ppt/media/image40.emf" Id="rId4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42.emf" Id="rId3" /><Relationship Type="http://schemas.openxmlformats.org/officeDocument/2006/relationships/image" Target="/ppt/media/image46.emf" Id="rId7" /><Relationship Type="http://schemas.openxmlformats.org/officeDocument/2006/relationships/image" Target="/ppt/media/image38.png" Id="rId2" /><Relationship Type="http://schemas.openxmlformats.org/officeDocument/2006/relationships/slideLayout" Target="/ppt/slideLayouts/slideLayout26.xml" Id="rId1" /><Relationship Type="http://schemas.openxmlformats.org/officeDocument/2006/relationships/image" Target="/ppt/media/image45.emf" Id="rId6" /><Relationship Type="http://schemas.openxmlformats.org/officeDocument/2006/relationships/image" Target="/ppt/media/image44.emf" Id="rId5" /><Relationship Type="http://schemas.openxmlformats.org/officeDocument/2006/relationships/image" Target="/ppt/media/image43.emf" Id="rId4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33.emf" Id="rId3" /><Relationship Type="http://schemas.openxmlformats.org/officeDocument/2006/relationships/image" Target="/ppt/media/image38.png" Id="rId2" /><Relationship Type="http://schemas.openxmlformats.org/officeDocument/2006/relationships/slideLayout" Target="/ppt/slideLayouts/slideLayout24.xml" Id="rId1" /><Relationship Type="http://schemas.openxmlformats.org/officeDocument/2006/relationships/image" Target="/ppt/media/image49.emf" Id="rId6" /><Relationship Type="http://schemas.openxmlformats.org/officeDocument/2006/relationships/image" Target="/ppt/media/image48.emf" Id="rId5" /><Relationship Type="http://schemas.openxmlformats.org/officeDocument/2006/relationships/image" Target="/ppt/media/image47.emf" Id="rId4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47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31.emf" Id="rId3" /><Relationship Type="http://schemas.openxmlformats.org/officeDocument/2006/relationships/image" Target="/ppt/media/image30.emf" Id="rId2" /><Relationship Type="http://schemas.openxmlformats.org/officeDocument/2006/relationships/slideLayout" Target="/ppt/slideLayouts/slideLayout8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33.emf" Id="rId3" /><Relationship Type="http://schemas.openxmlformats.org/officeDocument/2006/relationships/image" Target="/ppt/media/image32.emf" Id="rId2" /><Relationship Type="http://schemas.openxmlformats.org/officeDocument/2006/relationships/slideLayout" Target="/ppt/slideLayouts/slideLayout29.xml" Id="rId1" /><Relationship Type="http://schemas.openxmlformats.org/officeDocument/2006/relationships/image" Target="/ppt/media/image34.emf" Id="rId4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diagramLayout" Target="/ppt/diagrams/layout1.xml" Id="rId3" /><Relationship Type="http://schemas.openxmlformats.org/officeDocument/2006/relationships/diagramData" Target="/ppt/diagrams/data1.xml" Id="rId2" /><Relationship Type="http://schemas.openxmlformats.org/officeDocument/2006/relationships/slideLayout" Target="/ppt/slideLayouts/slideLayout29.xml" Id="rId1" /><Relationship Type="http://schemas.microsoft.com/office/2007/relationships/diagramDrawing" Target="/ppt/diagrams/drawing1.xml" Id="rId6" /><Relationship Type="http://schemas.openxmlformats.org/officeDocument/2006/relationships/diagramColors" Target="/ppt/diagrams/colors1.xml" Id="rId5" /><Relationship Type="http://schemas.openxmlformats.org/officeDocument/2006/relationships/diagramQuickStyle" Target="/ppt/diagrams/quickStyle1.xml" Id="rId4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36.emf" Id="rId3" /><Relationship Type="http://schemas.openxmlformats.org/officeDocument/2006/relationships/image" Target="/ppt/media/image35.emf" Id="rId2" /><Relationship Type="http://schemas.openxmlformats.org/officeDocument/2006/relationships/slideLayout" Target="/ppt/slideLayouts/slideLayout19.xml" Id="rId1" /><Relationship Type="http://schemas.openxmlformats.org/officeDocument/2006/relationships/image" Target="/ppt/media/image37.emf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diagramLayout" Target="/ppt/diagrams/layout2.xml" Id="rId3" /><Relationship Type="http://schemas.openxmlformats.org/officeDocument/2006/relationships/diagramData" Target="/ppt/diagrams/data2.xml" Id="rId2" /><Relationship Type="http://schemas.openxmlformats.org/officeDocument/2006/relationships/slideLayout" Target="/ppt/slideLayouts/slideLayout24.xml" Id="rId1" /><Relationship Type="http://schemas.microsoft.com/office/2007/relationships/diagramDrawing" Target="/ppt/diagrams/drawing2.xml" Id="rId6" /><Relationship Type="http://schemas.openxmlformats.org/officeDocument/2006/relationships/diagramColors" Target="/ppt/diagrams/colors2.xml" Id="rId5" /><Relationship Type="http://schemas.openxmlformats.org/officeDocument/2006/relationships/diagramQuickStyle" Target="/ppt/diagrams/quickStyle2.xml" Id="r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6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38.png" Id="rId2" /><Relationship Type="http://schemas.openxmlformats.org/officeDocument/2006/relationships/slideLayout" Target="/ppt/slideLayouts/slideLayout26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38.png" Id="rId2" /><Relationship Type="http://schemas.openxmlformats.org/officeDocument/2006/relationships/slideLayout" Target="/ppt/slideLayouts/slideLayout26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DBD67-E3E8-1C91-9650-73A90D0E8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06" y="3509713"/>
            <a:ext cx="9910219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How is </a:t>
            </a:r>
            <a:br>
              <a:rPr lang="en-GB" dirty="0"/>
            </a:br>
            <a:r>
              <a:rPr lang="en-GB" dirty="0">
                <a:solidFill>
                  <a:schemeClr val="accent5"/>
                </a:solidFill>
              </a:rPr>
              <a:t>Partner/Ecosystem Marketing </a:t>
            </a:r>
            <a:r>
              <a:rPr lang="en-GB" dirty="0"/>
              <a:t>different to </a:t>
            </a:r>
            <a:br>
              <a:rPr lang="en-GB" dirty="0"/>
            </a:br>
            <a:r>
              <a:rPr lang="en-GB" dirty="0">
                <a:solidFill>
                  <a:schemeClr val="accent2"/>
                </a:solidFill>
              </a:rPr>
              <a:t>Field/ABM Marketing?</a:t>
            </a:r>
          </a:p>
        </p:txBody>
      </p:sp>
    </p:spTree>
    <p:extLst>
      <p:ext uri="{BB962C8B-B14F-4D97-AF65-F5344CB8AC3E}">
        <p14:creationId xmlns:p14="http://schemas.microsoft.com/office/powerpoint/2010/main" val="11914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120CEA-4DFA-C48B-69E6-F30BFDB84741}"/>
              </a:ext>
            </a:extLst>
          </p:cNvPr>
          <p:cNvSpPr/>
          <p:nvPr/>
        </p:nvSpPr>
        <p:spPr>
          <a:xfrm>
            <a:off x="0" y="-1"/>
            <a:ext cx="12192000" cy="201705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BE4204-EBD9-6BE0-02F2-4D40B18DECE6}"/>
              </a:ext>
            </a:extLst>
          </p:cNvPr>
          <p:cNvGrpSpPr/>
          <p:nvPr/>
        </p:nvGrpSpPr>
        <p:grpSpPr>
          <a:xfrm>
            <a:off x="885954" y="2479178"/>
            <a:ext cx="10420093" cy="3970317"/>
            <a:chOff x="765603" y="1959038"/>
            <a:chExt cx="10420093" cy="369331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2C914614-6A55-5E60-8B86-2099F7E576BF}"/>
                </a:ext>
              </a:extLst>
            </p:cNvPr>
            <p:cNvSpPr/>
            <p:nvPr/>
          </p:nvSpPr>
          <p:spPr>
            <a:xfrm>
              <a:off x="6110468" y="1959038"/>
              <a:ext cx="5075228" cy="3693318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DB8F0854-A01A-6A0A-A9F4-CD3D2F0D416D}"/>
                </a:ext>
              </a:extLst>
            </p:cNvPr>
            <p:cNvSpPr/>
            <p:nvPr/>
          </p:nvSpPr>
          <p:spPr>
            <a:xfrm>
              <a:off x="765603" y="1959038"/>
              <a:ext cx="5075228" cy="3693318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F16D147-CDBC-AC66-E489-568405957C7F}"/>
              </a:ext>
            </a:extLst>
          </p:cNvPr>
          <p:cNvSpPr txBox="1"/>
          <p:nvPr/>
        </p:nvSpPr>
        <p:spPr>
          <a:xfrm>
            <a:off x="1283107" y="2523344"/>
            <a:ext cx="403160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General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Marketing: 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Ac</a:t>
            </a:r>
            <a:r>
              <a:rPr lang="en-US" sz="1600" dirty="0">
                <a:solidFill>
                  <a:schemeClr val="bg1"/>
                </a:solidFill>
              </a:rPr>
              <a:t>hieve various objectives, such as increasing brand awareness, generating leads, driving sales, improving customer engagement, and enhancing customer loyalty. 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The success of general marketing is typically measured by metrics like </a:t>
            </a:r>
            <a:r>
              <a:rPr lang="en-US" sz="1600" b="1" dirty="0">
                <a:solidFill>
                  <a:schemeClr val="bg1"/>
                </a:solidFill>
              </a:rPr>
              <a:t>reach, conversion rates, sales revenue, and customer satisfaction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BF71D-79CC-3238-8D29-D1EC765024E5}"/>
              </a:ext>
            </a:extLst>
          </p:cNvPr>
          <p:cNvSpPr txBox="1"/>
          <p:nvPr/>
        </p:nvSpPr>
        <p:spPr>
          <a:xfrm>
            <a:off x="6907486" y="2523344"/>
            <a:ext cx="4001407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Partner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Marketing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Partner marketing shares similar goals with general marketing but focuses on achieving them through </a:t>
            </a:r>
            <a:r>
              <a:rPr lang="en-US" sz="1600" b="1" dirty="0">
                <a:solidFill>
                  <a:schemeClr val="bg1"/>
                </a:solidFill>
              </a:rPr>
              <a:t>collaborative efforts.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The success of partner marketing is measured not only by individual company metrics but also by the </a:t>
            </a:r>
            <a:r>
              <a:rPr lang="en-US" sz="1600" b="1" dirty="0">
                <a:solidFill>
                  <a:schemeClr val="bg1"/>
                </a:solidFill>
              </a:rPr>
              <a:t>performance of joint marketing initiatives, </a:t>
            </a:r>
            <a:r>
              <a:rPr lang="en-US" sz="1600" dirty="0">
                <a:solidFill>
                  <a:schemeClr val="bg1"/>
                </a:solidFill>
              </a:rPr>
              <a:t>such as the number of co-branded campaigns, lead referrals, cross-sales, or revenue generated through the partnership.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D5FA74-30DC-EED9-53D8-C127172A9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9933" y="1239978"/>
            <a:ext cx="8832133" cy="77242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Goals and Metrics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E070D1-68B5-0E18-502A-18C43F26D4B3}"/>
              </a:ext>
            </a:extLst>
          </p:cNvPr>
          <p:cNvGrpSpPr/>
          <p:nvPr/>
        </p:nvGrpSpPr>
        <p:grpSpPr>
          <a:xfrm>
            <a:off x="5556857" y="254622"/>
            <a:ext cx="916226" cy="861761"/>
            <a:chOff x="244238" y="222573"/>
            <a:chExt cx="1108634" cy="104273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C486784-8CD3-9287-1249-E9B0E87FFD5A}"/>
                </a:ext>
              </a:extLst>
            </p:cNvPr>
            <p:cNvSpPr/>
            <p:nvPr/>
          </p:nvSpPr>
          <p:spPr>
            <a:xfrm>
              <a:off x="244238" y="222573"/>
              <a:ext cx="1042731" cy="104273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D73CF4-7F96-33B2-BDF9-C8F6FBBBB29D}"/>
                </a:ext>
              </a:extLst>
            </p:cNvPr>
            <p:cNvSpPr txBox="1"/>
            <p:nvPr/>
          </p:nvSpPr>
          <p:spPr>
            <a:xfrm>
              <a:off x="319773" y="257351"/>
              <a:ext cx="1033099" cy="9310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3.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CF8916AF-87DB-03D2-D6C0-928220A2DB13}"/>
              </a:ext>
            </a:extLst>
          </p:cNvPr>
          <p:cNvSpPr/>
          <p:nvPr/>
        </p:nvSpPr>
        <p:spPr>
          <a:xfrm>
            <a:off x="5396114" y="3764449"/>
            <a:ext cx="1399774" cy="13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V</a:t>
            </a:r>
          </a:p>
        </p:txBody>
      </p:sp>
      <p:pic>
        <p:nvPicPr>
          <p:cNvPr id="21" name="Picture 20" descr="A blue circle with yellow lines in the center&#10;&#10;Description automatically generated">
            <a:extLst>
              <a:ext uri="{FF2B5EF4-FFF2-40B4-BE49-F238E27FC236}">
                <a16:creationId xmlns:a16="http://schemas.microsoft.com/office/drawing/2014/main" id="{970A2BF4-C438-DA03-F4ED-D05477A79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00000">
            <a:off x="8761082" y="-2804018"/>
            <a:ext cx="5313127" cy="43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4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8382B4-BE78-4E51-6737-C326ECF158BE}"/>
              </a:ext>
            </a:extLst>
          </p:cNvPr>
          <p:cNvSpPr txBox="1">
            <a:spLocks/>
          </p:cNvSpPr>
          <p:nvPr/>
        </p:nvSpPr>
        <p:spPr>
          <a:xfrm>
            <a:off x="989215" y="2446142"/>
            <a:ext cx="7740115" cy="9560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55F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sz="6600" dirty="0"/>
              <a:t>Why is partner </a:t>
            </a:r>
            <a:br>
              <a:rPr lang="en-US" sz="6600" dirty="0"/>
            </a:br>
            <a:r>
              <a:rPr lang="en-US" sz="6600" dirty="0"/>
              <a:t>marketing </a:t>
            </a:r>
            <a:br>
              <a:rPr lang="en-US" sz="6600" dirty="0"/>
            </a:br>
            <a:r>
              <a:rPr lang="en-US" sz="6600" dirty="0"/>
              <a:t>complex?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7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BB29E15-9184-6460-8DF3-E323660C9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788" y="3259660"/>
            <a:ext cx="1023505" cy="746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2DDF2D-A15F-DCF0-2168-E59331765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037" y="3163751"/>
            <a:ext cx="938306" cy="9383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786F0B-96F0-FFC2-FB6C-2B7CB8B4C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094" y="3163751"/>
            <a:ext cx="900061" cy="9383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4E4B8D-B573-BF27-5E29-C75454332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8782" y="3098127"/>
            <a:ext cx="1034371" cy="106955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BC02E79-47A4-1C57-FAF3-16897D261CF5}"/>
              </a:ext>
            </a:extLst>
          </p:cNvPr>
          <p:cNvSpPr/>
          <p:nvPr/>
        </p:nvSpPr>
        <p:spPr>
          <a:xfrm>
            <a:off x="8715806" y="2791882"/>
            <a:ext cx="2075589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4541A3-E381-A165-069F-834F648A4B72}"/>
              </a:ext>
            </a:extLst>
          </p:cNvPr>
          <p:cNvSpPr/>
          <p:nvPr/>
        </p:nvSpPr>
        <p:spPr>
          <a:xfrm>
            <a:off x="4521000" y="2705929"/>
            <a:ext cx="315000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3594C3-5D71-BF6D-D8EB-7BDC7B4F65BE}"/>
              </a:ext>
            </a:extLst>
          </p:cNvPr>
          <p:cNvSpPr txBox="1"/>
          <p:nvPr/>
        </p:nvSpPr>
        <p:spPr>
          <a:xfrm>
            <a:off x="6620389" y="4418888"/>
            <a:ext cx="1960640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600" kern="12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  <a:sym typeface="Montserrat"/>
              </a:rPr>
              <a:t>Lack of knowledge on the value of partners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4222B6-C0D0-AFF3-92DA-19A7EC3E40CC}"/>
              </a:ext>
            </a:extLst>
          </p:cNvPr>
          <p:cNvSpPr txBox="1"/>
          <p:nvPr/>
        </p:nvSpPr>
        <p:spPr>
          <a:xfrm>
            <a:off x="9498319" y="4418888"/>
            <a:ext cx="1915296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6667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600" kern="12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  <a:sym typeface="Montserrat"/>
              </a:rPr>
              <a:t>Lack of clarity on the scope of partner marketing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9943E3-ECD7-34F2-FEDA-302F6CC25CD4}"/>
              </a:ext>
            </a:extLst>
          </p:cNvPr>
          <p:cNvSpPr txBox="1"/>
          <p:nvPr/>
        </p:nvSpPr>
        <p:spPr>
          <a:xfrm>
            <a:off x="3749640" y="4418888"/>
            <a:ext cx="20729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0223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600" kern="12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  <a:sym typeface="Montserrat"/>
              </a:rPr>
              <a:t>Sheer number of partners working together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DEAE39E-CB65-576F-E0B5-ED58BDEF6133}"/>
              </a:ext>
            </a:extLst>
          </p:cNvPr>
          <p:cNvSpPr/>
          <p:nvPr/>
        </p:nvSpPr>
        <p:spPr>
          <a:xfrm>
            <a:off x="714452" y="2791882"/>
            <a:ext cx="2351478" cy="3157262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2441BAC-74F2-736E-9B2A-98E065CC9850}"/>
              </a:ext>
            </a:extLst>
          </p:cNvPr>
          <p:cNvSpPr/>
          <p:nvPr/>
        </p:nvSpPr>
        <p:spPr>
          <a:xfrm>
            <a:off x="3569711" y="2791882"/>
            <a:ext cx="2351478" cy="3157262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F859125-E28F-1C7C-B9D6-F918648F2A5B}"/>
              </a:ext>
            </a:extLst>
          </p:cNvPr>
          <p:cNvSpPr/>
          <p:nvPr/>
        </p:nvSpPr>
        <p:spPr>
          <a:xfrm>
            <a:off x="6424970" y="2791882"/>
            <a:ext cx="2351478" cy="3157262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AA191EB-0BAD-0602-8170-7F23B5A4BCB9}"/>
              </a:ext>
            </a:extLst>
          </p:cNvPr>
          <p:cNvSpPr/>
          <p:nvPr/>
        </p:nvSpPr>
        <p:spPr>
          <a:xfrm>
            <a:off x="9280228" y="2791882"/>
            <a:ext cx="2351478" cy="3157262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FF6364-DBC4-AB72-E3CF-463EBC3E211F}"/>
              </a:ext>
            </a:extLst>
          </p:cNvPr>
          <p:cNvSpPr txBox="1"/>
          <p:nvPr/>
        </p:nvSpPr>
        <p:spPr>
          <a:xfrm>
            <a:off x="874745" y="4418888"/>
            <a:ext cx="2075589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10223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1600" kern="12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  <a:sym typeface="Montserrat"/>
              </a:rPr>
              <a:t>Interdependencies among partners</a:t>
            </a:r>
            <a:endParaRPr lang="en-GB" sz="1600" kern="1200" dirty="0">
              <a:solidFill>
                <a:schemeClr val="accent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2" name="Title 51">
            <a:extLst>
              <a:ext uri="{FF2B5EF4-FFF2-40B4-BE49-F238E27FC236}">
                <a16:creationId xmlns:a16="http://schemas.microsoft.com/office/drawing/2014/main" id="{0F3A90C2-8B0B-C41D-9C2E-818A3CD41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E2EBEC9-7233-B377-B173-995816A36921}"/>
              </a:ext>
            </a:extLst>
          </p:cNvPr>
          <p:cNvSpPr/>
          <p:nvPr/>
        </p:nvSpPr>
        <p:spPr>
          <a:xfrm>
            <a:off x="0" y="-1"/>
            <a:ext cx="12192000" cy="201705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6" name="Title 8">
            <a:extLst>
              <a:ext uri="{FF2B5EF4-FFF2-40B4-BE49-F238E27FC236}">
                <a16:creationId xmlns:a16="http://schemas.microsoft.com/office/drawing/2014/main" id="{AAA829D2-D6E4-F009-BFCD-8063CFCE4C2B}"/>
              </a:ext>
            </a:extLst>
          </p:cNvPr>
          <p:cNvSpPr txBox="1">
            <a:spLocks/>
          </p:cNvSpPr>
          <p:nvPr/>
        </p:nvSpPr>
        <p:spPr>
          <a:xfrm>
            <a:off x="1679933" y="1239978"/>
            <a:ext cx="8832133" cy="772426"/>
          </a:xfrm>
          <a:prstGeom prst="rect">
            <a:avLst/>
          </a:prstGeom>
          <a:noFill/>
        </p:spPr>
        <p:txBody>
          <a:bodyPr vert="horz" lIns="180000" tIns="180000" rIns="180000" bIns="1800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Scope and Audience</a:t>
            </a:r>
            <a:endParaRPr lang="en-US" sz="36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B1A83B0-BC86-0670-B446-A6F09B112DF0}"/>
              </a:ext>
            </a:extLst>
          </p:cNvPr>
          <p:cNvGrpSpPr/>
          <p:nvPr/>
        </p:nvGrpSpPr>
        <p:grpSpPr>
          <a:xfrm>
            <a:off x="5556857" y="254622"/>
            <a:ext cx="916226" cy="865418"/>
            <a:chOff x="244238" y="222573"/>
            <a:chExt cx="1108634" cy="1047156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A18105E-22AE-D28D-2B0A-075CF7285080}"/>
                </a:ext>
              </a:extLst>
            </p:cNvPr>
            <p:cNvSpPr/>
            <p:nvPr/>
          </p:nvSpPr>
          <p:spPr>
            <a:xfrm>
              <a:off x="244238" y="222573"/>
              <a:ext cx="1042731" cy="104273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5FE4D75-DECB-DEC4-5540-CFCC2B82761C}"/>
                </a:ext>
              </a:extLst>
            </p:cNvPr>
            <p:cNvSpPr txBox="1"/>
            <p:nvPr/>
          </p:nvSpPr>
          <p:spPr>
            <a:xfrm>
              <a:off x="319773" y="338705"/>
              <a:ext cx="1033099" cy="9310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1.</a:t>
              </a:r>
            </a:p>
          </p:txBody>
        </p:sp>
      </p:grpSp>
      <p:pic>
        <p:nvPicPr>
          <p:cNvPr id="60" name="Picture 59" descr="A blue circle with yellow lines in the center&#10;&#10;Description automatically generated">
            <a:extLst>
              <a:ext uri="{FF2B5EF4-FFF2-40B4-BE49-F238E27FC236}">
                <a16:creationId xmlns:a16="http://schemas.microsoft.com/office/drawing/2014/main" id="{72C76A1F-90E6-1BBA-C6E5-A27F2A394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200000">
            <a:off x="8761082" y="-2804018"/>
            <a:ext cx="5313127" cy="43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51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120CEA-4DFA-C48B-69E6-F30BFDB84741}"/>
              </a:ext>
            </a:extLst>
          </p:cNvPr>
          <p:cNvSpPr/>
          <p:nvPr/>
        </p:nvSpPr>
        <p:spPr>
          <a:xfrm>
            <a:off x="0" y="-1"/>
            <a:ext cx="12192000" cy="201705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D5FA74-30DC-EED9-53D8-C127172A9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9933" y="1239978"/>
            <a:ext cx="8832133" cy="77242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Poppins" pitchFamily="2" charset="77"/>
                <a:cs typeface="Poppins" pitchFamily="2" charset="77"/>
              </a:rPr>
              <a:t>Relationship and Endorsement</a:t>
            </a:r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E070D1-68B5-0E18-502A-18C43F26D4B3}"/>
              </a:ext>
            </a:extLst>
          </p:cNvPr>
          <p:cNvGrpSpPr/>
          <p:nvPr/>
        </p:nvGrpSpPr>
        <p:grpSpPr>
          <a:xfrm>
            <a:off x="5556857" y="254622"/>
            <a:ext cx="916226" cy="861761"/>
            <a:chOff x="244238" y="222573"/>
            <a:chExt cx="1108634" cy="104273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C486784-8CD3-9287-1249-E9B0E87FFD5A}"/>
                </a:ext>
              </a:extLst>
            </p:cNvPr>
            <p:cNvSpPr/>
            <p:nvPr/>
          </p:nvSpPr>
          <p:spPr>
            <a:xfrm>
              <a:off x="244238" y="222573"/>
              <a:ext cx="1042731" cy="104273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D73CF4-7F96-33B2-BDF9-C8F6FBBBB29D}"/>
                </a:ext>
              </a:extLst>
            </p:cNvPr>
            <p:cNvSpPr txBox="1"/>
            <p:nvPr/>
          </p:nvSpPr>
          <p:spPr>
            <a:xfrm>
              <a:off x="319773" y="322434"/>
              <a:ext cx="1033099" cy="9310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2.</a:t>
              </a:r>
            </a:p>
          </p:txBody>
        </p:sp>
      </p:grpSp>
      <p:pic>
        <p:nvPicPr>
          <p:cNvPr id="21" name="Picture 20" descr="A blue circle with yellow lines in the center&#10;&#10;Description automatically generated">
            <a:extLst>
              <a:ext uri="{FF2B5EF4-FFF2-40B4-BE49-F238E27FC236}">
                <a16:creationId xmlns:a16="http://schemas.microsoft.com/office/drawing/2014/main" id="{970A2BF4-C438-DA03-F4ED-D05477A79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00000">
            <a:off x="8761082" y="-2804018"/>
            <a:ext cx="5313127" cy="4340527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2879BB6-AEA1-B7CC-11BF-C2D00DC5FB02}"/>
              </a:ext>
            </a:extLst>
          </p:cNvPr>
          <p:cNvSpPr/>
          <p:nvPr/>
        </p:nvSpPr>
        <p:spPr>
          <a:xfrm>
            <a:off x="714452" y="2791882"/>
            <a:ext cx="1921172" cy="3157262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ECD2A42-8C72-CACC-9A69-D1BC73DEDCB2}"/>
              </a:ext>
            </a:extLst>
          </p:cNvPr>
          <p:cNvSpPr/>
          <p:nvPr/>
        </p:nvSpPr>
        <p:spPr>
          <a:xfrm>
            <a:off x="2946664" y="2791882"/>
            <a:ext cx="1921172" cy="3157262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344DDD4-96F6-E212-8AC4-99558450F0DF}"/>
              </a:ext>
            </a:extLst>
          </p:cNvPr>
          <p:cNvSpPr/>
          <p:nvPr/>
        </p:nvSpPr>
        <p:spPr>
          <a:xfrm>
            <a:off x="5178876" y="2791882"/>
            <a:ext cx="1921172" cy="3157262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95530E1-1573-85D3-2A09-794BFBBCCCF7}"/>
              </a:ext>
            </a:extLst>
          </p:cNvPr>
          <p:cNvSpPr/>
          <p:nvPr/>
        </p:nvSpPr>
        <p:spPr>
          <a:xfrm>
            <a:off x="7411088" y="2791882"/>
            <a:ext cx="1921172" cy="3157262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25B734B-5976-B461-7384-7DFA8BB9C1E8}"/>
              </a:ext>
            </a:extLst>
          </p:cNvPr>
          <p:cNvSpPr/>
          <p:nvPr/>
        </p:nvSpPr>
        <p:spPr>
          <a:xfrm>
            <a:off x="9643300" y="2791882"/>
            <a:ext cx="1921172" cy="3157262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9A8097-7A61-2C6A-30F6-1331086A2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418" y="3189530"/>
            <a:ext cx="687665" cy="7168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7053EEF-F994-6EB3-230F-CE3174C26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527" y="3161323"/>
            <a:ext cx="786295" cy="77329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1F68227-D170-B56D-6377-B54756A727ED}"/>
              </a:ext>
            </a:extLst>
          </p:cNvPr>
          <p:cNvSpPr txBox="1"/>
          <p:nvPr/>
        </p:nvSpPr>
        <p:spPr>
          <a:xfrm>
            <a:off x="714452" y="4418888"/>
            <a:ext cx="1921172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Montserrat"/>
              </a:rPr>
              <a:t>Lack of trust in partnerships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1481EA-F5D2-1F85-FA4D-5AA3C1993392}"/>
              </a:ext>
            </a:extLst>
          </p:cNvPr>
          <p:cNvSpPr txBox="1"/>
          <p:nvPr/>
        </p:nvSpPr>
        <p:spPr>
          <a:xfrm>
            <a:off x="3128200" y="4418888"/>
            <a:ext cx="1558100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Montserrat"/>
              </a:rPr>
              <a:t>Lack of knowledge on the value of partners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EC0917-FC2B-38EE-ACE8-7CFACB120BCC}"/>
              </a:ext>
            </a:extLst>
          </p:cNvPr>
          <p:cNvSpPr txBox="1"/>
          <p:nvPr/>
        </p:nvSpPr>
        <p:spPr>
          <a:xfrm>
            <a:off x="5360412" y="4418888"/>
            <a:ext cx="1558100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Montserrat"/>
              </a:rPr>
              <a:t>Partner commitment can vary – from partner, from type, from country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8B4FED-8AB8-CEB4-4CE7-427470D74349}"/>
              </a:ext>
            </a:extLst>
          </p:cNvPr>
          <p:cNvSpPr txBox="1"/>
          <p:nvPr/>
        </p:nvSpPr>
        <p:spPr>
          <a:xfrm>
            <a:off x="7592624" y="4418888"/>
            <a:ext cx="1558100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Montserrat"/>
              </a:rPr>
              <a:t>Communicating more than one technology or product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CEEED9-59C6-444D-69C1-A6834A470562}"/>
              </a:ext>
            </a:extLst>
          </p:cNvPr>
          <p:cNvSpPr txBox="1"/>
          <p:nvPr/>
        </p:nvSpPr>
        <p:spPr>
          <a:xfrm>
            <a:off x="9824836" y="4418888"/>
            <a:ext cx="1558100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  <a:sym typeface="Montserrat"/>
              </a:rPr>
              <a:t>Customer reach is through the partner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8B8B25E-3C87-F69D-F38B-5B5C7F7C8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369" y="3190804"/>
            <a:ext cx="716186" cy="7143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C0F53D3-F126-C1C2-BACE-F17A6F36D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620" y="3194396"/>
            <a:ext cx="970837" cy="7071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D2E0214-B8F5-9DCD-8F23-605C647DBE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4129" y="3126734"/>
            <a:ext cx="859514" cy="84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0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BC02E79-47A4-1C57-FAF3-16897D261CF5}"/>
              </a:ext>
            </a:extLst>
          </p:cNvPr>
          <p:cNvSpPr/>
          <p:nvPr/>
        </p:nvSpPr>
        <p:spPr>
          <a:xfrm>
            <a:off x="8715806" y="2791882"/>
            <a:ext cx="2075589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3594C3-5D71-BF6D-D8EB-7BDC7B4F65BE}"/>
              </a:ext>
            </a:extLst>
          </p:cNvPr>
          <p:cNvSpPr txBox="1"/>
          <p:nvPr/>
        </p:nvSpPr>
        <p:spPr>
          <a:xfrm>
            <a:off x="6620389" y="4418888"/>
            <a:ext cx="1960640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  <a:sym typeface="Montserrat"/>
              </a:rPr>
              <a:t>Lack of tools &amp; measurements to truly show the ROI and impact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4222B6-C0D0-AFF3-92DA-19A7EC3E40CC}"/>
              </a:ext>
            </a:extLst>
          </p:cNvPr>
          <p:cNvSpPr txBox="1"/>
          <p:nvPr/>
        </p:nvSpPr>
        <p:spPr>
          <a:xfrm>
            <a:off x="9498319" y="4418888"/>
            <a:ext cx="1915296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  <a:sym typeface="Montserrat"/>
              </a:rPr>
              <a:t>Multiple budget sources &amp; multiple stakeholders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9943E3-ECD7-34F2-FEDA-302F6CC25CD4}"/>
              </a:ext>
            </a:extLst>
          </p:cNvPr>
          <p:cNvSpPr txBox="1"/>
          <p:nvPr/>
        </p:nvSpPr>
        <p:spPr>
          <a:xfrm>
            <a:off x="3708982" y="4418888"/>
            <a:ext cx="2072937" cy="62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  <a:sym typeface="Montserrat"/>
              </a:rPr>
              <a:t>Competing </a:t>
            </a:r>
          </a:p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  <a:sym typeface="Montserrat"/>
              </a:rPr>
              <a:t>priorities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DEAE39E-CB65-576F-E0B5-ED58BDEF6133}"/>
              </a:ext>
            </a:extLst>
          </p:cNvPr>
          <p:cNvSpPr/>
          <p:nvPr/>
        </p:nvSpPr>
        <p:spPr>
          <a:xfrm>
            <a:off x="714452" y="2791882"/>
            <a:ext cx="2351478" cy="3157262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2441BAC-74F2-736E-9B2A-98E065CC9850}"/>
              </a:ext>
            </a:extLst>
          </p:cNvPr>
          <p:cNvSpPr/>
          <p:nvPr/>
        </p:nvSpPr>
        <p:spPr>
          <a:xfrm>
            <a:off x="3569711" y="2791882"/>
            <a:ext cx="2351478" cy="3157262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F859125-E28F-1C7C-B9D6-F918648F2A5B}"/>
              </a:ext>
            </a:extLst>
          </p:cNvPr>
          <p:cNvSpPr/>
          <p:nvPr/>
        </p:nvSpPr>
        <p:spPr>
          <a:xfrm>
            <a:off x="6424970" y="2791882"/>
            <a:ext cx="2351478" cy="3157262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AA191EB-0BAD-0602-8170-7F23B5A4BCB9}"/>
              </a:ext>
            </a:extLst>
          </p:cNvPr>
          <p:cNvSpPr/>
          <p:nvPr/>
        </p:nvSpPr>
        <p:spPr>
          <a:xfrm>
            <a:off x="9280228" y="2791882"/>
            <a:ext cx="2351478" cy="3157262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FF6364-DBC4-AB72-E3CF-463EBC3E211F}"/>
              </a:ext>
            </a:extLst>
          </p:cNvPr>
          <p:cNvSpPr txBox="1"/>
          <p:nvPr/>
        </p:nvSpPr>
        <p:spPr>
          <a:xfrm>
            <a:off x="852397" y="4418888"/>
            <a:ext cx="2075589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  <a:sym typeface="Montserrat"/>
              </a:rPr>
              <a:t>Misaligned </a:t>
            </a:r>
          </a:p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  <a:sym typeface="Montserrat"/>
              </a:rPr>
              <a:t>goals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7ABDA-8C3F-9C43-2B1D-16F0E36D72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E2EBEC9-7233-B377-B173-995816A36921}"/>
              </a:ext>
            </a:extLst>
          </p:cNvPr>
          <p:cNvSpPr/>
          <p:nvPr/>
        </p:nvSpPr>
        <p:spPr>
          <a:xfrm>
            <a:off x="0" y="-1"/>
            <a:ext cx="12192000" cy="20170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6" name="Title 8">
            <a:extLst>
              <a:ext uri="{FF2B5EF4-FFF2-40B4-BE49-F238E27FC236}">
                <a16:creationId xmlns:a16="http://schemas.microsoft.com/office/drawing/2014/main" id="{AAA829D2-D6E4-F009-BFCD-8063CFCE4C2B}"/>
              </a:ext>
            </a:extLst>
          </p:cNvPr>
          <p:cNvSpPr txBox="1">
            <a:spLocks/>
          </p:cNvSpPr>
          <p:nvPr/>
        </p:nvSpPr>
        <p:spPr>
          <a:xfrm>
            <a:off x="1679933" y="1239978"/>
            <a:ext cx="8832133" cy="772426"/>
          </a:xfrm>
          <a:prstGeom prst="rect">
            <a:avLst/>
          </a:prstGeom>
          <a:noFill/>
        </p:spPr>
        <p:txBody>
          <a:bodyPr vert="horz" lIns="180000" tIns="180000" rIns="180000" bIns="1800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Goals and Metrics</a:t>
            </a:r>
            <a:endParaRPr lang="en-US" sz="36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B1A83B0-BC86-0670-B446-A6F09B112DF0}"/>
              </a:ext>
            </a:extLst>
          </p:cNvPr>
          <p:cNvGrpSpPr/>
          <p:nvPr/>
        </p:nvGrpSpPr>
        <p:grpSpPr>
          <a:xfrm>
            <a:off x="5556857" y="254622"/>
            <a:ext cx="916226" cy="865418"/>
            <a:chOff x="244238" y="222573"/>
            <a:chExt cx="1108634" cy="1047156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A18105E-22AE-D28D-2B0A-075CF7285080}"/>
                </a:ext>
              </a:extLst>
            </p:cNvPr>
            <p:cNvSpPr/>
            <p:nvPr/>
          </p:nvSpPr>
          <p:spPr>
            <a:xfrm>
              <a:off x="244238" y="222573"/>
              <a:ext cx="1042731" cy="104273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5FE4D75-DECB-DEC4-5540-CFCC2B82761C}"/>
                </a:ext>
              </a:extLst>
            </p:cNvPr>
            <p:cNvSpPr txBox="1"/>
            <p:nvPr/>
          </p:nvSpPr>
          <p:spPr>
            <a:xfrm>
              <a:off x="319773" y="338705"/>
              <a:ext cx="1033099" cy="9310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3.</a:t>
              </a:r>
            </a:p>
          </p:txBody>
        </p:sp>
      </p:grpSp>
      <p:pic>
        <p:nvPicPr>
          <p:cNvPr id="60" name="Picture 59" descr="A blue circle with yellow lines in the center&#10;&#10;Description automatically generated">
            <a:extLst>
              <a:ext uri="{FF2B5EF4-FFF2-40B4-BE49-F238E27FC236}">
                <a16:creationId xmlns:a16="http://schemas.microsoft.com/office/drawing/2014/main" id="{72C76A1F-90E6-1BBA-C6E5-A27F2A394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00000">
            <a:off x="8761082" y="-2804018"/>
            <a:ext cx="5313127" cy="4340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BBDEA7-1FA5-124B-4BF4-DFD4DE9ED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64" y="3111893"/>
            <a:ext cx="894255" cy="894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C130B-FD1C-C51C-A807-D7AE8E479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108" y="3185678"/>
            <a:ext cx="746685" cy="746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495CCD-2DDA-3187-ECB6-860F4F68A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2775" y="3115828"/>
            <a:ext cx="886385" cy="8863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FC961F-0416-5B6B-BCB1-4A8DE60F8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9857" y="3231748"/>
            <a:ext cx="1061704" cy="6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4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0F7A5-5BAF-A9AE-4623-71C39B116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686" y="2616894"/>
            <a:ext cx="8168255" cy="13270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Want to learn how to overcome these challenges from peers, a vast range of insight papers, videos, templates and online learning?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E5B1E-C27D-190A-A12D-6EC1383FB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4686" y="4667303"/>
            <a:ext cx="7307643" cy="1558686"/>
          </a:xfrm>
        </p:spPr>
        <p:txBody>
          <a:bodyPr/>
          <a:lstStyle/>
          <a:p>
            <a:r>
              <a:rPr lang="en-GB" b="1" dirty="0">
                <a:solidFill>
                  <a:schemeClr val="accent4"/>
                </a:solidFill>
              </a:rPr>
              <a:t>Join Coterie Community </a:t>
            </a:r>
            <a:r>
              <a:rPr lang="en-GB" dirty="0"/>
              <a:t>- </a:t>
            </a:r>
            <a:r>
              <a:rPr lang="en-US" dirty="0"/>
              <a:t>the first community for ecosystem and partner marketers to connect, share and learn.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coteriecommunity.global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06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723D6-9B73-BD8C-CA83-97A0F71F4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914" y="1331623"/>
            <a:ext cx="5475451" cy="4839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5400" kern="12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What is Partner Marketing?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8D1727-5E99-51DE-8488-FE78C23B63EA}"/>
              </a:ext>
            </a:extLst>
          </p:cNvPr>
          <p:cNvGrpSpPr/>
          <p:nvPr/>
        </p:nvGrpSpPr>
        <p:grpSpPr>
          <a:xfrm>
            <a:off x="8571809" y="2928062"/>
            <a:ext cx="3011277" cy="3157262"/>
            <a:chOff x="6566053" y="2715492"/>
            <a:chExt cx="3011277" cy="3157262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7E585CC-2E3D-7CB8-30CA-DBA40BDFE5C9}"/>
                </a:ext>
              </a:extLst>
            </p:cNvPr>
            <p:cNvSpPr/>
            <p:nvPr/>
          </p:nvSpPr>
          <p:spPr>
            <a:xfrm>
              <a:off x="6728581" y="4348669"/>
              <a:ext cx="2686220" cy="1138182"/>
            </a:xfrm>
            <a:custGeom>
              <a:avLst/>
              <a:gdLst>
                <a:gd name="connsiteX0" fmla="*/ 0 w 1357428"/>
                <a:gd name="connsiteY0" fmla="*/ 0 h 2868574"/>
                <a:gd name="connsiteX1" fmla="*/ 1357428 w 1357428"/>
                <a:gd name="connsiteY1" fmla="*/ 0 h 2868574"/>
                <a:gd name="connsiteX2" fmla="*/ 1357428 w 1357428"/>
                <a:gd name="connsiteY2" fmla="*/ 2868574 h 2868574"/>
                <a:gd name="connsiteX3" fmla="*/ 0 w 1357428"/>
                <a:gd name="connsiteY3" fmla="*/ 2868574 h 2868574"/>
                <a:gd name="connsiteX4" fmla="*/ 0 w 1357428"/>
                <a:gd name="connsiteY4" fmla="*/ 0 h 286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428" h="2868574">
                  <a:moveTo>
                    <a:pt x="0" y="0"/>
                  </a:moveTo>
                  <a:lnTo>
                    <a:pt x="1357428" y="0"/>
                  </a:lnTo>
                  <a:lnTo>
                    <a:pt x="1357428" y="2868574"/>
                  </a:lnTo>
                  <a:lnTo>
                    <a:pt x="0" y="286857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86740"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solidFill>
                    <a:schemeClr val="accent1"/>
                  </a:solidFill>
                  <a:latin typeface="Poppins" pitchFamily="2" charset="77"/>
                  <a:cs typeface="Poppins" pitchFamily="2" charset="77"/>
                </a:rPr>
                <a:t>Partner marketing builds strong partnerships with relevant brands/partners using various marketing motions. </a:t>
              </a:r>
              <a:endParaRPr lang="en-US" sz="2400" kern="12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96E13DD-607A-7AC5-9E0C-28093A0C74CE}"/>
                </a:ext>
              </a:extLst>
            </p:cNvPr>
            <p:cNvSpPr/>
            <p:nvPr/>
          </p:nvSpPr>
          <p:spPr>
            <a:xfrm>
              <a:off x="6566053" y="2715492"/>
              <a:ext cx="3011277" cy="3157262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57A48BD-1FA8-474D-D5E9-BE3E4B095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4371" y="3132373"/>
              <a:ext cx="994641" cy="9023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387FFA-BBE7-C7EC-23F7-D7F05586BC96}"/>
              </a:ext>
            </a:extLst>
          </p:cNvPr>
          <p:cNvGrpSpPr/>
          <p:nvPr/>
        </p:nvGrpSpPr>
        <p:grpSpPr>
          <a:xfrm>
            <a:off x="5090479" y="2928062"/>
            <a:ext cx="3011277" cy="3157262"/>
            <a:chOff x="3084723" y="2715492"/>
            <a:chExt cx="3011277" cy="3157262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33A7404-65F5-BB41-25A7-65B06497738F}"/>
                </a:ext>
              </a:extLst>
            </p:cNvPr>
            <p:cNvSpPr/>
            <p:nvPr/>
          </p:nvSpPr>
          <p:spPr>
            <a:xfrm>
              <a:off x="3347362" y="4291340"/>
              <a:ext cx="2485999" cy="1022467"/>
            </a:xfrm>
            <a:custGeom>
              <a:avLst/>
              <a:gdLst>
                <a:gd name="connsiteX0" fmla="*/ 0 w 1339453"/>
                <a:gd name="connsiteY0" fmla="*/ 0 h 2868574"/>
                <a:gd name="connsiteX1" fmla="*/ 1339453 w 1339453"/>
                <a:gd name="connsiteY1" fmla="*/ 0 h 2868574"/>
                <a:gd name="connsiteX2" fmla="*/ 1339453 w 1339453"/>
                <a:gd name="connsiteY2" fmla="*/ 2868574 h 2868574"/>
                <a:gd name="connsiteX3" fmla="*/ 0 w 1339453"/>
                <a:gd name="connsiteY3" fmla="*/ 2868574 h 2868574"/>
                <a:gd name="connsiteX4" fmla="*/ 0 w 1339453"/>
                <a:gd name="connsiteY4" fmla="*/ 0 h 286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9453" h="2868574">
                  <a:moveTo>
                    <a:pt x="0" y="0"/>
                  </a:moveTo>
                  <a:lnTo>
                    <a:pt x="1339453" y="0"/>
                  </a:lnTo>
                  <a:lnTo>
                    <a:pt x="1339453" y="2868574"/>
                  </a:lnTo>
                  <a:lnTo>
                    <a:pt x="0" y="286857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86740"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solidFill>
                    <a:schemeClr val="accent1"/>
                  </a:solidFill>
                  <a:latin typeface="Poppins" pitchFamily="2" charset="77"/>
                  <a:cs typeface="Poppins" pitchFamily="2" charset="77"/>
                </a:rPr>
                <a:t>Partner marketing is a strategic collaboration between two parties, typically two businesses.</a:t>
              </a:r>
              <a:endParaRPr lang="en-US" sz="2400" kern="12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43E7E94-02F3-1916-6DB9-D1AE17343FB8}"/>
                </a:ext>
              </a:extLst>
            </p:cNvPr>
            <p:cNvSpPr/>
            <p:nvPr/>
          </p:nvSpPr>
          <p:spPr>
            <a:xfrm>
              <a:off x="3084723" y="2715492"/>
              <a:ext cx="3011277" cy="3157262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C1C9B9D-5ACE-D6E6-0BEF-7DE4E6569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8609" y="3184729"/>
              <a:ext cx="1023505" cy="746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330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A868A2E-242F-972F-CB55-58E063E968D3}"/>
              </a:ext>
            </a:extLst>
          </p:cNvPr>
          <p:cNvSpPr/>
          <p:nvPr/>
        </p:nvSpPr>
        <p:spPr>
          <a:xfrm>
            <a:off x="7153290" y="1229765"/>
            <a:ext cx="5038710" cy="913994"/>
          </a:xfrm>
          <a:custGeom>
            <a:avLst/>
            <a:gdLst>
              <a:gd name="connsiteX0" fmla="*/ 0 w 3262500"/>
              <a:gd name="connsiteY0" fmla="*/ 0 h 1618508"/>
              <a:gd name="connsiteX1" fmla="*/ 3262500 w 3262500"/>
              <a:gd name="connsiteY1" fmla="*/ 0 h 1618508"/>
              <a:gd name="connsiteX2" fmla="*/ 3262500 w 3262500"/>
              <a:gd name="connsiteY2" fmla="*/ 1618508 h 1618508"/>
              <a:gd name="connsiteX3" fmla="*/ 0 w 3262500"/>
              <a:gd name="connsiteY3" fmla="*/ 1618508 h 1618508"/>
              <a:gd name="connsiteX4" fmla="*/ 0 w 3262500"/>
              <a:gd name="connsiteY4" fmla="*/ 0 h 161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500" h="1618508">
                <a:moveTo>
                  <a:pt x="0" y="0"/>
                </a:moveTo>
                <a:lnTo>
                  <a:pt x="3262500" y="0"/>
                </a:lnTo>
                <a:lnTo>
                  <a:pt x="3262500" y="1618508"/>
                </a:lnTo>
                <a:lnTo>
                  <a:pt x="0" y="1618508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2400" b="1" kern="12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Sell to: </a:t>
            </a:r>
          </a:p>
          <a:p>
            <a:pPr marL="0" lvl="0" indent="0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2000" kern="12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Attracting new partners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EACB39A-FBC9-FCE4-B982-FD6281AFD823}"/>
              </a:ext>
            </a:extLst>
          </p:cNvPr>
          <p:cNvSpPr/>
          <p:nvPr/>
        </p:nvSpPr>
        <p:spPr>
          <a:xfrm>
            <a:off x="7143862" y="3073838"/>
            <a:ext cx="5048138" cy="919879"/>
          </a:xfrm>
          <a:custGeom>
            <a:avLst/>
            <a:gdLst>
              <a:gd name="connsiteX0" fmla="*/ 0 w 3262500"/>
              <a:gd name="connsiteY0" fmla="*/ 0 h 1618508"/>
              <a:gd name="connsiteX1" fmla="*/ 3262500 w 3262500"/>
              <a:gd name="connsiteY1" fmla="*/ 0 h 1618508"/>
              <a:gd name="connsiteX2" fmla="*/ 3262500 w 3262500"/>
              <a:gd name="connsiteY2" fmla="*/ 1618508 h 1618508"/>
              <a:gd name="connsiteX3" fmla="*/ 0 w 3262500"/>
              <a:gd name="connsiteY3" fmla="*/ 1618508 h 1618508"/>
              <a:gd name="connsiteX4" fmla="*/ 0 w 3262500"/>
              <a:gd name="connsiteY4" fmla="*/ 0 h 161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500" h="1618508">
                <a:moveTo>
                  <a:pt x="0" y="0"/>
                </a:moveTo>
                <a:lnTo>
                  <a:pt x="3262500" y="0"/>
                </a:lnTo>
                <a:lnTo>
                  <a:pt x="3262500" y="1618508"/>
                </a:lnTo>
                <a:lnTo>
                  <a:pt x="0" y="1618508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2400" b="1" kern="12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Sell with</a:t>
            </a:r>
            <a:r>
              <a:rPr lang="en-US" sz="2400" kern="12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:  </a:t>
            </a:r>
          </a:p>
          <a:p>
            <a:pPr marL="0" lvl="0" indent="0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2000" kern="12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Amplifying existing partners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A304DFF-2DA0-C65D-0CDE-5534AFC03CD9}"/>
              </a:ext>
            </a:extLst>
          </p:cNvPr>
          <p:cNvSpPr/>
          <p:nvPr/>
        </p:nvSpPr>
        <p:spPr>
          <a:xfrm>
            <a:off x="7143862" y="4811164"/>
            <a:ext cx="4738103" cy="1170560"/>
          </a:xfrm>
          <a:custGeom>
            <a:avLst/>
            <a:gdLst>
              <a:gd name="connsiteX0" fmla="*/ 0 w 3262500"/>
              <a:gd name="connsiteY0" fmla="*/ 0 h 1618508"/>
              <a:gd name="connsiteX1" fmla="*/ 3262500 w 3262500"/>
              <a:gd name="connsiteY1" fmla="*/ 0 h 1618508"/>
              <a:gd name="connsiteX2" fmla="*/ 3262500 w 3262500"/>
              <a:gd name="connsiteY2" fmla="*/ 1618508 h 1618508"/>
              <a:gd name="connsiteX3" fmla="*/ 0 w 3262500"/>
              <a:gd name="connsiteY3" fmla="*/ 1618508 h 1618508"/>
              <a:gd name="connsiteX4" fmla="*/ 0 w 3262500"/>
              <a:gd name="connsiteY4" fmla="*/ 0 h 161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500" h="1618508">
                <a:moveTo>
                  <a:pt x="0" y="0"/>
                </a:moveTo>
                <a:lnTo>
                  <a:pt x="3262500" y="0"/>
                </a:lnTo>
                <a:lnTo>
                  <a:pt x="3262500" y="1618508"/>
                </a:lnTo>
                <a:lnTo>
                  <a:pt x="0" y="1618508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2400" b="1" kern="12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Sell through</a:t>
            </a:r>
            <a:r>
              <a:rPr lang="en-US" sz="2400" kern="12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:</a:t>
            </a:r>
          </a:p>
          <a:p>
            <a:pPr marL="0" lvl="0" indent="0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2000" kern="12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Communicating with their partner’s customers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9D84B8A7-1215-0D77-E941-CA2734766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13" y="5433273"/>
            <a:ext cx="4986838" cy="772426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Partner marketers have to…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B45BE5-517C-D5DB-0B6C-DEFD7F81C720}"/>
              </a:ext>
            </a:extLst>
          </p:cNvPr>
          <p:cNvSpPr/>
          <p:nvPr/>
        </p:nvSpPr>
        <p:spPr>
          <a:xfrm>
            <a:off x="5372037" y="895723"/>
            <a:ext cx="6217186" cy="1618509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C4D58E-7A9E-15EB-F30E-0B894C0B0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533" y="3097464"/>
            <a:ext cx="875414" cy="8726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33535DD-F905-B7E7-906B-832BA9E4B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216" y="1082435"/>
            <a:ext cx="1082048" cy="108204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DEE591E-14F9-C8C8-88F5-33ACF4C77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664" y="4896567"/>
            <a:ext cx="923152" cy="919879"/>
          </a:xfrm>
          <a:prstGeom prst="rect">
            <a:avLst/>
          </a:prstGeom>
        </p:spPr>
      </p:pic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9916EA3-549E-7420-A7BC-F60298F0AA30}"/>
              </a:ext>
            </a:extLst>
          </p:cNvPr>
          <p:cNvSpPr/>
          <p:nvPr/>
        </p:nvSpPr>
        <p:spPr>
          <a:xfrm>
            <a:off x="5372037" y="2724523"/>
            <a:ext cx="6217186" cy="1618509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AACB649-53E5-6B4D-2296-103D9749084B}"/>
              </a:ext>
            </a:extLst>
          </p:cNvPr>
          <p:cNvSpPr/>
          <p:nvPr/>
        </p:nvSpPr>
        <p:spPr>
          <a:xfrm>
            <a:off x="5372037" y="4587190"/>
            <a:ext cx="6217186" cy="1618509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8304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0CECEA-DAE0-A828-28EC-A67A4C98E7F5}"/>
              </a:ext>
            </a:extLst>
          </p:cNvPr>
          <p:cNvSpPr txBox="1"/>
          <p:nvPr/>
        </p:nvSpPr>
        <p:spPr>
          <a:xfrm>
            <a:off x="1194765" y="746282"/>
            <a:ext cx="102352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8820"/>
            <a:r>
              <a:rPr lang="en-US" sz="5400" b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What are the key responsibilities for </a:t>
            </a:r>
            <a:r>
              <a:rPr lang="en-US" sz="5400" b="1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Partner Marketing</a:t>
            </a:r>
            <a:r>
              <a:rPr lang="en-US" sz="5400" b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96D24B5-929C-77E2-C874-9EBF94EC8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635158"/>
              </p:ext>
            </p:extLst>
          </p:nvPr>
        </p:nvGraphicFramePr>
        <p:xfrm>
          <a:off x="1288507" y="2178765"/>
          <a:ext cx="9327155" cy="4357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227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97A5-46FD-9C53-750C-9943D922D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12" y="63239"/>
            <a:ext cx="4432101" cy="61424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>
                <a:latin typeface="+mn-lt"/>
                <a:ea typeface="+mj-ea"/>
                <a:cs typeface="+mj-cs"/>
              </a:rPr>
              <a:t>What is Field/ABM Marketing?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39C2A3AE-7634-9779-573D-FE02A88597A1}"/>
              </a:ext>
            </a:extLst>
          </p:cNvPr>
          <p:cNvSpPr txBox="1"/>
          <p:nvPr/>
        </p:nvSpPr>
        <p:spPr>
          <a:xfrm>
            <a:off x="876693" y="2533476"/>
            <a:ext cx="4597746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54DD688-D303-0A6D-A0A3-1B44318CA247}"/>
              </a:ext>
            </a:extLst>
          </p:cNvPr>
          <p:cNvSpPr/>
          <p:nvPr/>
        </p:nvSpPr>
        <p:spPr>
          <a:xfrm>
            <a:off x="7153290" y="1416592"/>
            <a:ext cx="5038710" cy="747891"/>
          </a:xfrm>
          <a:custGeom>
            <a:avLst/>
            <a:gdLst>
              <a:gd name="connsiteX0" fmla="*/ 0 w 3262500"/>
              <a:gd name="connsiteY0" fmla="*/ 0 h 1618508"/>
              <a:gd name="connsiteX1" fmla="*/ 3262500 w 3262500"/>
              <a:gd name="connsiteY1" fmla="*/ 0 h 1618508"/>
              <a:gd name="connsiteX2" fmla="*/ 3262500 w 3262500"/>
              <a:gd name="connsiteY2" fmla="*/ 1618508 h 1618508"/>
              <a:gd name="connsiteX3" fmla="*/ 0 w 3262500"/>
              <a:gd name="connsiteY3" fmla="*/ 1618508 h 1618508"/>
              <a:gd name="connsiteX4" fmla="*/ 0 w 3262500"/>
              <a:gd name="connsiteY4" fmla="*/ 0 h 161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500" h="1618508">
                <a:moveTo>
                  <a:pt x="0" y="0"/>
                </a:moveTo>
                <a:lnTo>
                  <a:pt x="3262500" y="0"/>
                </a:lnTo>
                <a:lnTo>
                  <a:pt x="3262500" y="1618508"/>
                </a:lnTo>
                <a:lnTo>
                  <a:pt x="0" y="1618508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Focused on the </a:t>
            </a:r>
          </a:p>
          <a:p>
            <a:pPr lvl="0"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end customer.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CE091EB-9F27-7410-CEFD-B3F90EC5368F}"/>
              </a:ext>
            </a:extLst>
          </p:cNvPr>
          <p:cNvSpPr/>
          <p:nvPr/>
        </p:nvSpPr>
        <p:spPr>
          <a:xfrm>
            <a:off x="7143862" y="2988778"/>
            <a:ext cx="4445361" cy="1083492"/>
          </a:xfrm>
          <a:custGeom>
            <a:avLst/>
            <a:gdLst>
              <a:gd name="connsiteX0" fmla="*/ 0 w 3262500"/>
              <a:gd name="connsiteY0" fmla="*/ 0 h 1618508"/>
              <a:gd name="connsiteX1" fmla="*/ 3262500 w 3262500"/>
              <a:gd name="connsiteY1" fmla="*/ 0 h 1618508"/>
              <a:gd name="connsiteX2" fmla="*/ 3262500 w 3262500"/>
              <a:gd name="connsiteY2" fmla="*/ 1618508 h 1618508"/>
              <a:gd name="connsiteX3" fmla="*/ 0 w 3262500"/>
              <a:gd name="connsiteY3" fmla="*/ 1618508 h 1618508"/>
              <a:gd name="connsiteX4" fmla="*/ 0 w 3262500"/>
              <a:gd name="connsiteY4" fmla="*/ 0 h 161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500" h="1618508">
                <a:moveTo>
                  <a:pt x="0" y="0"/>
                </a:moveTo>
                <a:lnTo>
                  <a:pt x="3262500" y="0"/>
                </a:lnTo>
                <a:lnTo>
                  <a:pt x="3262500" y="1618508"/>
                </a:lnTo>
                <a:lnTo>
                  <a:pt x="0" y="1618508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Activities and strategies that organizations employ to promote and sell their products or services. </a:t>
            </a:r>
          </a:p>
          <a:p>
            <a:pPr lvl="0"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FED4996-22AA-E49C-96C9-C61ECF0AFF77}"/>
              </a:ext>
            </a:extLst>
          </p:cNvPr>
          <p:cNvSpPr/>
          <p:nvPr/>
        </p:nvSpPr>
        <p:spPr>
          <a:xfrm>
            <a:off x="7143862" y="4865851"/>
            <a:ext cx="4171445" cy="1151113"/>
          </a:xfrm>
          <a:custGeom>
            <a:avLst/>
            <a:gdLst>
              <a:gd name="connsiteX0" fmla="*/ 0 w 3262500"/>
              <a:gd name="connsiteY0" fmla="*/ 0 h 1618508"/>
              <a:gd name="connsiteX1" fmla="*/ 3262500 w 3262500"/>
              <a:gd name="connsiteY1" fmla="*/ 0 h 1618508"/>
              <a:gd name="connsiteX2" fmla="*/ 3262500 w 3262500"/>
              <a:gd name="connsiteY2" fmla="*/ 1618508 h 1618508"/>
              <a:gd name="connsiteX3" fmla="*/ 0 w 3262500"/>
              <a:gd name="connsiteY3" fmla="*/ 1618508 h 1618508"/>
              <a:gd name="connsiteX4" fmla="*/ 0 w 3262500"/>
              <a:gd name="connsiteY4" fmla="*/ 0 h 161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500" h="1618508">
                <a:moveTo>
                  <a:pt x="0" y="0"/>
                </a:moveTo>
                <a:lnTo>
                  <a:pt x="3262500" y="0"/>
                </a:lnTo>
                <a:lnTo>
                  <a:pt x="3262500" y="1618508"/>
                </a:lnTo>
                <a:lnTo>
                  <a:pt x="0" y="1618508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Promotion to the end customer, set the price and decide on the Go-To-Market strategies.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352C20C-D9DD-6259-7141-91004BD2B818}"/>
              </a:ext>
            </a:extLst>
          </p:cNvPr>
          <p:cNvSpPr/>
          <p:nvPr/>
        </p:nvSpPr>
        <p:spPr>
          <a:xfrm>
            <a:off x="5372037" y="895723"/>
            <a:ext cx="6217186" cy="1618509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DC79E66-45F5-BC66-F487-5E4A25B43750}"/>
              </a:ext>
            </a:extLst>
          </p:cNvPr>
          <p:cNvSpPr/>
          <p:nvPr/>
        </p:nvSpPr>
        <p:spPr>
          <a:xfrm>
            <a:off x="5372037" y="2724523"/>
            <a:ext cx="6217186" cy="1618509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ADC8216-2B16-6268-3C2D-DA097B97A729}"/>
              </a:ext>
            </a:extLst>
          </p:cNvPr>
          <p:cNvSpPr/>
          <p:nvPr/>
        </p:nvSpPr>
        <p:spPr>
          <a:xfrm>
            <a:off x="5372037" y="4587190"/>
            <a:ext cx="6217186" cy="1618509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066759-62D4-2CD4-7C04-57419164A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113" y="3139699"/>
            <a:ext cx="841839" cy="849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003393-345B-5A7A-048A-222E93F84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895" y="5002246"/>
            <a:ext cx="896275" cy="8327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987DCD-0FDF-4183-F526-599CB5EC3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906" y="1252662"/>
            <a:ext cx="1000252" cy="89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2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1C15BB-0A6C-FB3E-1A90-BD55174BC44E}"/>
              </a:ext>
            </a:extLst>
          </p:cNvPr>
          <p:cNvSpPr txBox="1"/>
          <p:nvPr/>
        </p:nvSpPr>
        <p:spPr>
          <a:xfrm>
            <a:off x="1146460" y="756959"/>
            <a:ext cx="98990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6"/>
                </a:solidFill>
              </a:rPr>
              <a:t>What are the responsibilities in Field/ABM Marketing?</a:t>
            </a:r>
            <a:endParaRPr lang="en-US" sz="54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7E4CC52-DFCD-17A7-B6FF-BC750DB9C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0117732"/>
              </p:ext>
            </p:extLst>
          </p:nvPr>
        </p:nvGraphicFramePr>
        <p:xfrm>
          <a:off x="1271588" y="2280214"/>
          <a:ext cx="10143628" cy="375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54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A7280-A28B-6B35-5FF7-DF1139DC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15" y="2446142"/>
            <a:ext cx="7740115" cy="956065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The </a:t>
            </a:r>
            <a:br>
              <a:rPr lang="en-US" sz="7200" dirty="0">
                <a:solidFill>
                  <a:schemeClr val="bg1"/>
                </a:solidFill>
              </a:rPr>
            </a:br>
            <a:r>
              <a:rPr lang="en-US" sz="7200" dirty="0">
                <a:solidFill>
                  <a:schemeClr val="bg1"/>
                </a:solidFill>
              </a:rPr>
              <a:t>differences?</a:t>
            </a:r>
          </a:p>
        </p:txBody>
      </p:sp>
    </p:spTree>
    <p:extLst>
      <p:ext uri="{BB962C8B-B14F-4D97-AF65-F5344CB8AC3E}">
        <p14:creationId xmlns:p14="http://schemas.microsoft.com/office/powerpoint/2010/main" val="311344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AF8E639-E0B6-0F25-AF98-03303385BF88}"/>
              </a:ext>
            </a:extLst>
          </p:cNvPr>
          <p:cNvSpPr/>
          <p:nvPr/>
        </p:nvSpPr>
        <p:spPr>
          <a:xfrm>
            <a:off x="0" y="-1"/>
            <a:ext cx="12192000" cy="201705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BE4204-EBD9-6BE0-02F2-4D40B18DECE6}"/>
              </a:ext>
            </a:extLst>
          </p:cNvPr>
          <p:cNvGrpSpPr/>
          <p:nvPr/>
        </p:nvGrpSpPr>
        <p:grpSpPr>
          <a:xfrm>
            <a:off x="885954" y="2479179"/>
            <a:ext cx="10420093" cy="3693318"/>
            <a:chOff x="765603" y="1959038"/>
            <a:chExt cx="10420093" cy="369331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2C914614-6A55-5E60-8B86-2099F7E576BF}"/>
                </a:ext>
              </a:extLst>
            </p:cNvPr>
            <p:cNvSpPr/>
            <p:nvPr/>
          </p:nvSpPr>
          <p:spPr>
            <a:xfrm>
              <a:off x="6110468" y="1959038"/>
              <a:ext cx="5075228" cy="3693318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DB8F0854-A01A-6A0A-A9F4-CD3D2F0D416D}"/>
                </a:ext>
              </a:extLst>
            </p:cNvPr>
            <p:cNvSpPr/>
            <p:nvPr/>
          </p:nvSpPr>
          <p:spPr>
            <a:xfrm>
              <a:off x="765603" y="1959038"/>
              <a:ext cx="5075228" cy="3693318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F16D147-CDBC-AC66-E489-568405957C7F}"/>
              </a:ext>
            </a:extLst>
          </p:cNvPr>
          <p:cNvSpPr txBox="1"/>
          <p:nvPr/>
        </p:nvSpPr>
        <p:spPr>
          <a:xfrm>
            <a:off x="1283107" y="2782967"/>
            <a:ext cx="4031609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General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Marketing: 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Promote a company's products or services to a </a:t>
            </a:r>
            <a:r>
              <a:rPr lang="en-US" sz="1600" b="1" dirty="0">
                <a:solidFill>
                  <a:schemeClr val="bg1"/>
                </a:solidFill>
              </a:rPr>
              <a:t>broad target audience or a specific market </a:t>
            </a:r>
            <a:r>
              <a:rPr lang="en-US" sz="1600" dirty="0">
                <a:solidFill>
                  <a:schemeClr val="bg1"/>
                </a:solidFill>
              </a:rPr>
              <a:t>segment. 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Strategies and tactics that are </a:t>
            </a:r>
            <a:r>
              <a:rPr lang="en-US" sz="1600" b="1" dirty="0">
                <a:solidFill>
                  <a:schemeClr val="bg1"/>
                </a:solidFill>
              </a:rPr>
              <a:t>implemented directly </a:t>
            </a:r>
            <a:r>
              <a:rPr lang="en-US" sz="1600" dirty="0">
                <a:solidFill>
                  <a:schemeClr val="bg1"/>
                </a:solidFill>
              </a:rPr>
              <a:t>by the company's marketing team.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BF71D-79CC-3238-8D29-D1EC765024E5}"/>
              </a:ext>
            </a:extLst>
          </p:cNvPr>
          <p:cNvSpPr txBox="1"/>
          <p:nvPr/>
        </p:nvSpPr>
        <p:spPr>
          <a:xfrm>
            <a:off x="6907486" y="2782967"/>
            <a:ext cx="4001407" cy="32316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Partner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Marketing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Collaborative marketing </a:t>
            </a:r>
            <a:r>
              <a:rPr lang="en-US" sz="1600" dirty="0">
                <a:solidFill>
                  <a:schemeClr val="bg1"/>
                </a:solidFill>
              </a:rPr>
              <a:t>efforts between two or more companies. 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Need to </a:t>
            </a:r>
            <a:r>
              <a:rPr lang="en-US" sz="1600" b="1" dirty="0">
                <a:solidFill>
                  <a:schemeClr val="bg1"/>
                </a:solidFill>
              </a:rPr>
              <a:t>recruit partners </a:t>
            </a:r>
            <a:r>
              <a:rPr lang="en-US" sz="1600" dirty="0">
                <a:solidFill>
                  <a:schemeClr val="bg1"/>
                </a:solidFill>
              </a:rPr>
              <a:t>and form strategic partnerships and </a:t>
            </a:r>
            <a:r>
              <a:rPr lang="en-US" sz="1600" b="1" dirty="0">
                <a:solidFill>
                  <a:schemeClr val="bg1"/>
                </a:solidFill>
              </a:rPr>
              <a:t>leveraging the resources and customer base of each partner</a:t>
            </a:r>
            <a:r>
              <a:rPr lang="en-US" sz="1600" dirty="0">
                <a:solidFill>
                  <a:schemeClr val="bg1"/>
                </a:solidFill>
              </a:rPr>
              <a:t> to achieve mutual marketing goals.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D5FA74-30DC-EED9-53D8-C127172A9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255" y="1199340"/>
            <a:ext cx="6268696" cy="772426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Scope and Audience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8916AF-87DB-03D2-D6C0-928220A2DB13}"/>
              </a:ext>
            </a:extLst>
          </p:cNvPr>
          <p:cNvSpPr/>
          <p:nvPr/>
        </p:nvSpPr>
        <p:spPr>
          <a:xfrm>
            <a:off x="5396114" y="3625951"/>
            <a:ext cx="1399774" cy="13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V</a:t>
            </a:r>
          </a:p>
        </p:txBody>
      </p:sp>
      <p:pic>
        <p:nvPicPr>
          <p:cNvPr id="21" name="Picture 20" descr="A blue circle with yellow lines in the center&#10;&#10;Description automatically generated">
            <a:extLst>
              <a:ext uri="{FF2B5EF4-FFF2-40B4-BE49-F238E27FC236}">
                <a16:creationId xmlns:a16="http://schemas.microsoft.com/office/drawing/2014/main" id="{970A2BF4-C438-DA03-F4ED-D05477A79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00000">
            <a:off x="8761082" y="-2804018"/>
            <a:ext cx="5313127" cy="434052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A546740-9BE3-328C-B2AD-F729CFDEFD2E}"/>
              </a:ext>
            </a:extLst>
          </p:cNvPr>
          <p:cNvGrpSpPr/>
          <p:nvPr/>
        </p:nvGrpSpPr>
        <p:grpSpPr>
          <a:xfrm>
            <a:off x="5556857" y="254622"/>
            <a:ext cx="916226" cy="861761"/>
            <a:chOff x="244238" y="222573"/>
            <a:chExt cx="1108634" cy="104273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64D3565-77C8-8C19-264A-E240F81F7D9D}"/>
                </a:ext>
              </a:extLst>
            </p:cNvPr>
            <p:cNvSpPr/>
            <p:nvPr/>
          </p:nvSpPr>
          <p:spPr>
            <a:xfrm>
              <a:off x="244238" y="222573"/>
              <a:ext cx="1042731" cy="104273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BD09E5-59EE-CB2D-3869-3A40E80D18E3}"/>
                </a:ext>
              </a:extLst>
            </p:cNvPr>
            <p:cNvSpPr txBox="1"/>
            <p:nvPr/>
          </p:nvSpPr>
          <p:spPr>
            <a:xfrm>
              <a:off x="319773" y="257351"/>
              <a:ext cx="1033099" cy="9310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62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120CEA-4DFA-C48B-69E6-F30BFDB84741}"/>
              </a:ext>
            </a:extLst>
          </p:cNvPr>
          <p:cNvSpPr/>
          <p:nvPr/>
        </p:nvSpPr>
        <p:spPr>
          <a:xfrm>
            <a:off x="0" y="-1"/>
            <a:ext cx="12192000" cy="201705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BE4204-EBD9-6BE0-02F2-4D40B18DECE6}"/>
              </a:ext>
            </a:extLst>
          </p:cNvPr>
          <p:cNvGrpSpPr/>
          <p:nvPr/>
        </p:nvGrpSpPr>
        <p:grpSpPr>
          <a:xfrm>
            <a:off x="885954" y="2479179"/>
            <a:ext cx="10420093" cy="3693318"/>
            <a:chOff x="765603" y="1959038"/>
            <a:chExt cx="10420093" cy="369331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2C914614-6A55-5E60-8B86-2099F7E576BF}"/>
                </a:ext>
              </a:extLst>
            </p:cNvPr>
            <p:cNvSpPr/>
            <p:nvPr/>
          </p:nvSpPr>
          <p:spPr>
            <a:xfrm>
              <a:off x="6110468" y="1959038"/>
              <a:ext cx="5075228" cy="3693318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DB8F0854-A01A-6A0A-A9F4-CD3D2F0D416D}"/>
                </a:ext>
              </a:extLst>
            </p:cNvPr>
            <p:cNvSpPr/>
            <p:nvPr/>
          </p:nvSpPr>
          <p:spPr>
            <a:xfrm>
              <a:off x="765603" y="1959038"/>
              <a:ext cx="5075228" cy="3693318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F16D147-CDBC-AC66-E489-568405957C7F}"/>
              </a:ext>
            </a:extLst>
          </p:cNvPr>
          <p:cNvSpPr txBox="1"/>
          <p:nvPr/>
        </p:nvSpPr>
        <p:spPr>
          <a:xfrm>
            <a:off x="1283107" y="2523344"/>
            <a:ext cx="4031609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General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Marketing: 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sz="1600" dirty="0">
                <a:solidFill>
                  <a:schemeClr val="bg1"/>
                </a:solidFill>
              </a:rPr>
              <a:t>romotes its </a:t>
            </a:r>
            <a:r>
              <a:rPr lang="en-US" sz="1600" b="1" dirty="0">
                <a:solidFill>
                  <a:schemeClr val="bg1"/>
                </a:solidFill>
              </a:rPr>
              <a:t>own brand, products, or services directly</a:t>
            </a:r>
            <a:r>
              <a:rPr lang="en-US" sz="1600" dirty="0">
                <a:solidFill>
                  <a:schemeClr val="bg1"/>
                </a:solidFill>
              </a:rPr>
              <a:t> to the target audience. 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The marketing messages and efforts are focused on building brand awareness, generating leads, and driving sales through </a:t>
            </a:r>
            <a:r>
              <a:rPr lang="en-US" sz="1600" b="1" dirty="0">
                <a:solidFill>
                  <a:schemeClr val="bg1"/>
                </a:solidFill>
              </a:rPr>
              <a:t>direct communication</a:t>
            </a:r>
            <a:r>
              <a:rPr lang="en-US" sz="1600" dirty="0">
                <a:solidFill>
                  <a:schemeClr val="bg1"/>
                </a:solidFill>
              </a:rPr>
              <a:t> with customers.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BF71D-79CC-3238-8D29-D1EC765024E5}"/>
              </a:ext>
            </a:extLst>
          </p:cNvPr>
          <p:cNvSpPr txBox="1"/>
          <p:nvPr/>
        </p:nvSpPr>
        <p:spPr>
          <a:xfrm>
            <a:off x="6907486" y="2523344"/>
            <a:ext cx="4001407" cy="37240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Partner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Marketing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Establishment of strategic alliances and cooperative relationships between companies. The marketing messages and efforts are often </a:t>
            </a:r>
            <a:r>
              <a:rPr lang="en-US" sz="1600" b="1" dirty="0">
                <a:solidFill>
                  <a:schemeClr val="bg1"/>
                </a:solidFill>
              </a:rPr>
              <a:t>co-branded or involve endorsements from the partner companies. 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Leverage the credibility and reputation </a:t>
            </a:r>
            <a:r>
              <a:rPr lang="en-US" sz="1600" dirty="0">
                <a:solidFill>
                  <a:schemeClr val="bg1"/>
                </a:solidFill>
              </a:rPr>
              <a:t>of the partners to extend reach, and enhance brand visibility and trust among the target audience.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D5FA74-30DC-EED9-53D8-C127172A9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9933" y="1239978"/>
            <a:ext cx="8832133" cy="772426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Relationship and Endorsement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E070D1-68B5-0E18-502A-18C43F26D4B3}"/>
              </a:ext>
            </a:extLst>
          </p:cNvPr>
          <p:cNvGrpSpPr/>
          <p:nvPr/>
        </p:nvGrpSpPr>
        <p:grpSpPr>
          <a:xfrm>
            <a:off x="5556857" y="254622"/>
            <a:ext cx="916226" cy="861761"/>
            <a:chOff x="244238" y="222573"/>
            <a:chExt cx="1108634" cy="104273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C486784-8CD3-9287-1249-E9B0E87FFD5A}"/>
                </a:ext>
              </a:extLst>
            </p:cNvPr>
            <p:cNvSpPr/>
            <p:nvPr/>
          </p:nvSpPr>
          <p:spPr>
            <a:xfrm>
              <a:off x="244238" y="222573"/>
              <a:ext cx="1042731" cy="104273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D73CF4-7F96-33B2-BDF9-C8F6FBBBB29D}"/>
                </a:ext>
              </a:extLst>
            </p:cNvPr>
            <p:cNvSpPr txBox="1"/>
            <p:nvPr/>
          </p:nvSpPr>
          <p:spPr>
            <a:xfrm>
              <a:off x="319773" y="257351"/>
              <a:ext cx="1033099" cy="9310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2.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CF8916AF-87DB-03D2-D6C0-928220A2DB13}"/>
              </a:ext>
            </a:extLst>
          </p:cNvPr>
          <p:cNvSpPr/>
          <p:nvPr/>
        </p:nvSpPr>
        <p:spPr>
          <a:xfrm>
            <a:off x="5396114" y="3625951"/>
            <a:ext cx="1399774" cy="139977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V</a:t>
            </a:r>
          </a:p>
        </p:txBody>
      </p:sp>
      <p:pic>
        <p:nvPicPr>
          <p:cNvPr id="21" name="Picture 20" descr="A blue circle with yellow lines in the center&#10;&#10;Description automatically generated">
            <a:extLst>
              <a:ext uri="{FF2B5EF4-FFF2-40B4-BE49-F238E27FC236}">
                <a16:creationId xmlns:a16="http://schemas.microsoft.com/office/drawing/2014/main" id="{970A2BF4-C438-DA03-F4ED-D05477A79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00000">
            <a:off x="8761082" y="-2804018"/>
            <a:ext cx="5313127" cy="43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3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terie Comms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C4C"/>
      </a:accent1>
      <a:accent2>
        <a:srgbClr val="DEC74C"/>
      </a:accent2>
      <a:accent3>
        <a:srgbClr val="A4CB6D"/>
      </a:accent3>
      <a:accent4>
        <a:srgbClr val="ED6D41"/>
      </a:accent4>
      <a:accent5>
        <a:srgbClr val="90CED1"/>
      </a:accent5>
      <a:accent6>
        <a:srgbClr val="003D4C"/>
      </a:accent6>
      <a:hlink>
        <a:srgbClr val="003D4C"/>
      </a:hlink>
      <a:folHlink>
        <a:srgbClr val="90CE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0F5C9669323449DFD827F1B41C794" ma:contentTypeVersion="19" ma:contentTypeDescription="Create a new document." ma:contentTypeScope="" ma:versionID="a42d2d360da49215e3bd29c337ee1a41">
  <xsd:schema xmlns:xsd="http://www.w3.org/2001/XMLSchema" xmlns:xs="http://www.w3.org/2001/XMLSchema" xmlns:p="http://schemas.microsoft.com/office/2006/metadata/properties" xmlns:ns2="8d325903-4529-4119-9ae3-cc3f1987982e" xmlns:ns3="134e9bba-2e98-46b4-b8c5-e7040144886b" targetNamespace="http://schemas.microsoft.com/office/2006/metadata/properties" ma:root="true" ma:fieldsID="d0eb8a3f8abb10d560b7c23cda581b37" ns2:_="" ns3:_="">
    <xsd:import namespace="8d325903-4529-4119-9ae3-cc3f1987982e"/>
    <xsd:import namespace="134e9bba-2e98-46b4-b8c5-e704014488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TaxKeywordTaxHTField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25903-4529-4119-9ae3-cc3f198798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5468317-333e-4b32-96dc-1656139166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e9bba-2e98-46b4-b8c5-e7040144886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42668bdc-f22f-43a2-9624-85c38677c3fe}" ma:internalName="TaxCatchAll" ma:showField="CatchAllData" ma:web="134e9bba-2e98-46b4-b8c5-e704014488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2" nillable="true" ma:taxonomy="true" ma:internalName="TaxKeywordTaxHTField" ma:taxonomyFieldName="TaxKeyword" ma:displayName="Enterprise Keywords" ma:fieldId="{23f27201-bee3-471e-b2e7-b64fd8b7ca38}" ma:taxonomyMulti="true" ma:sspId="25468317-333e-4b32-96dc-16561391666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325903-4529-4119-9ae3-cc3f1987982e">
      <Terms xmlns="http://schemas.microsoft.com/office/infopath/2007/PartnerControls"/>
    </lcf76f155ced4ddcb4097134ff3c332f>
    <TaxCatchAll xmlns="134e9bba-2e98-46b4-b8c5-e7040144886b" xsi:nil="true"/>
    <TaxKeywordTaxHTField xmlns="134e9bba-2e98-46b4-b8c5-e7040144886b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ADD56D-0160-44C3-A34C-98F89E4AA0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325903-4529-4119-9ae3-cc3f1987982e"/>
    <ds:schemaRef ds:uri="134e9bba-2e98-46b4-b8c5-e704014488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DC2D10-3731-44B1-AD4D-5DC93B6A7255}">
  <ds:schemaRefs>
    <ds:schemaRef ds:uri="http://schemas.microsoft.com/office/2006/metadata/properties"/>
    <ds:schemaRef ds:uri="http://schemas.microsoft.com/office/infopath/2007/PartnerControls"/>
    <ds:schemaRef ds:uri="8d325903-4529-4119-9ae3-cc3f1987982e"/>
    <ds:schemaRef ds:uri="134e9bba-2e98-46b4-b8c5-e7040144886b"/>
  </ds:schemaRefs>
</ds:datastoreItem>
</file>

<file path=customXml/itemProps3.xml><?xml version="1.0" encoding="utf-8"?>
<ds:datastoreItem xmlns:ds="http://schemas.openxmlformats.org/officeDocument/2006/customXml" ds:itemID="{42068A63-B8F3-4F6B-A660-509AEB9237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663</Words>
  <Application>Microsoft Office PowerPoint</Application>
  <PresentationFormat>Widescreen</PresentationFormat>
  <Paragraphs>105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Poppins</vt:lpstr>
      <vt:lpstr>Poppins SemiBold</vt:lpstr>
      <vt:lpstr>Arial</vt:lpstr>
      <vt:lpstr>Calibri</vt:lpstr>
      <vt:lpstr>Office Theme</vt:lpstr>
      <vt:lpstr>How is  Partner/Ecosystem Marketing different to  Field/ABM Marketing?</vt:lpstr>
      <vt:lpstr>What is Partner Marketing?</vt:lpstr>
      <vt:lpstr>Partner marketers have to…</vt:lpstr>
      <vt:lpstr>PowerPoint Presentation</vt:lpstr>
      <vt:lpstr>What is Field/ABM Marketing?</vt:lpstr>
      <vt:lpstr>PowerPoint Presentation</vt:lpstr>
      <vt:lpstr>The  differences?</vt:lpstr>
      <vt:lpstr>Scope and Audience</vt:lpstr>
      <vt:lpstr>Relationship and Endorsement</vt:lpstr>
      <vt:lpstr>Goals and Metrics</vt:lpstr>
      <vt:lpstr>PowerPoint Presentation</vt:lpstr>
      <vt:lpstr>PowerPoint Presentation</vt:lpstr>
      <vt:lpstr>Relationship and Endorsement</vt:lpstr>
      <vt:lpstr>PowerPoint Presentation</vt:lpstr>
      <vt:lpstr>Want to learn how to overcome these challenges from peers, a vast range of insight papers, videos, templates and online learning?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Paul Ward</dc:creator>
  <cp:keywords/>
  <dc:description/>
  <cp:lastModifiedBy>Dorin Cernat</cp:lastModifiedBy>
  <cp:revision>28</cp:revision>
  <dcterms:created xsi:type="dcterms:W3CDTF">2022-07-04T12:43:16Z</dcterms:created>
  <dcterms:modified xsi:type="dcterms:W3CDTF">2023-09-05T07:50:09Z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0x010100CB90F5C9669323449DFD827F1B41C794</vt:lpwstr>
  </property>
</Properties>
</file>